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20"/>
  </p:notesMasterIdLst>
  <p:sldIdLst>
    <p:sldId id="265" r:id="rId2"/>
    <p:sldId id="266" r:id="rId3"/>
    <p:sldId id="289" r:id="rId4"/>
    <p:sldId id="275" r:id="rId5"/>
    <p:sldId id="276" r:id="rId6"/>
    <p:sldId id="288" r:id="rId7"/>
    <p:sldId id="264" r:id="rId8"/>
    <p:sldId id="277" r:id="rId9"/>
    <p:sldId id="278" r:id="rId10"/>
    <p:sldId id="280" r:id="rId11"/>
    <p:sldId id="281" r:id="rId12"/>
    <p:sldId id="282" r:id="rId13"/>
    <p:sldId id="283" r:id="rId14"/>
    <p:sldId id="284" r:id="rId15"/>
    <p:sldId id="285" r:id="rId16"/>
    <p:sldId id="286" r:id="rId17"/>
    <p:sldId id="262" r:id="rId18"/>
    <p:sldId id="287"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80" d="100"/>
          <a:sy n="80" d="100"/>
        </p:scale>
        <p:origin x="710" y="4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A1E05-8C6C-4996-B29C-A3B88CD539A9}" type="doc">
      <dgm:prSet loTypeId="urn:microsoft.com/office/officeart/2005/8/layout/process1" loCatId="process" qsTypeId="urn:microsoft.com/office/officeart/2005/8/quickstyle/simple4" qsCatId="simple" csTypeId="urn:microsoft.com/office/officeart/2005/8/colors/colorful5" csCatId="colorful" phldr="1"/>
      <dgm:spPr/>
      <dgm:t>
        <a:bodyPr/>
        <a:lstStyle/>
        <a:p>
          <a:endParaRPr lang="en-US"/>
        </a:p>
      </dgm:t>
    </dgm:pt>
    <dgm:pt modelId="{960F0246-BB7A-46BB-9679-5FCD34E65B70}">
      <dgm:prSet phldrT="[Text]" custT="1"/>
      <dgm:spPr/>
      <dgm:t>
        <a:bodyPr/>
        <a:lstStyle/>
        <a:p>
          <a:r>
            <a:rPr lang="fa-IR" sz="1800" dirty="0" smtClean="0">
              <a:cs typeface="B Nazanin" panose="00000400000000000000" pitchFamily="2" charset="-78"/>
            </a:rPr>
            <a:t>فاز اول : از ابتدای تیر ماه</a:t>
          </a:r>
          <a:endParaRPr lang="en-US" sz="1800" dirty="0">
            <a:cs typeface="B Nazanin" panose="00000400000000000000" pitchFamily="2" charset="-78"/>
          </a:endParaRPr>
        </a:p>
      </dgm:t>
    </dgm:pt>
    <dgm:pt modelId="{9CB57CDA-4F51-4AEB-ACF8-2A83ADDF319F}" type="parTrans" cxnId="{370B12A8-EADB-464C-ACB9-0B88D8C90C16}">
      <dgm:prSet/>
      <dgm:spPr/>
      <dgm:t>
        <a:bodyPr/>
        <a:lstStyle/>
        <a:p>
          <a:endParaRPr lang="en-US"/>
        </a:p>
      </dgm:t>
    </dgm:pt>
    <dgm:pt modelId="{D1828D4B-DBBB-4BE9-9D08-56B379B26426}" type="sibTrans" cxnId="{370B12A8-EADB-464C-ACB9-0B88D8C90C16}">
      <dgm:prSet/>
      <dgm:spPr/>
      <dgm:t>
        <a:bodyPr/>
        <a:lstStyle/>
        <a:p>
          <a:endParaRPr lang="en-US"/>
        </a:p>
      </dgm:t>
    </dgm:pt>
    <dgm:pt modelId="{94AF8F2C-3371-42D0-810A-A3B5882C6077}">
      <dgm:prSet phldrT="[Text]" custT="1"/>
      <dgm:spPr/>
      <dgm:t>
        <a:bodyPr/>
        <a:lstStyle/>
        <a:p>
          <a:r>
            <a:rPr lang="fa-IR" sz="1800" dirty="0" smtClean="0">
              <a:cs typeface="B Nazanin" panose="00000400000000000000" pitchFamily="2" charset="-78"/>
            </a:rPr>
            <a:t>ثبت نام در سامانه ایداس</a:t>
          </a:r>
          <a:endParaRPr lang="en-US" sz="1800" dirty="0">
            <a:cs typeface="B Nazanin" panose="00000400000000000000" pitchFamily="2" charset="-78"/>
          </a:endParaRPr>
        </a:p>
      </dgm:t>
    </dgm:pt>
    <dgm:pt modelId="{447FD25D-50CF-49FA-945E-CBD187E6A42E}" type="parTrans" cxnId="{9BB7265F-B5D9-4C05-90E6-F1D9C7C239CA}">
      <dgm:prSet/>
      <dgm:spPr/>
      <dgm:t>
        <a:bodyPr/>
        <a:lstStyle/>
        <a:p>
          <a:endParaRPr lang="en-US"/>
        </a:p>
      </dgm:t>
    </dgm:pt>
    <dgm:pt modelId="{143DDED4-CDAA-4B7A-ADE6-5A414A23C109}" type="sibTrans" cxnId="{9BB7265F-B5D9-4C05-90E6-F1D9C7C239CA}">
      <dgm:prSet/>
      <dgm:spPr/>
      <dgm:t>
        <a:bodyPr/>
        <a:lstStyle/>
        <a:p>
          <a:endParaRPr lang="en-US"/>
        </a:p>
      </dgm:t>
    </dgm:pt>
    <dgm:pt modelId="{4BEFD61D-16B8-4392-B29B-161FD4A10414}">
      <dgm:prSet phldrT="[Text]" custT="1"/>
      <dgm:spPr/>
      <dgm:t>
        <a:bodyPr/>
        <a:lstStyle/>
        <a:p>
          <a:r>
            <a:rPr lang="fa-IR" sz="1800" dirty="0" smtClean="0">
              <a:cs typeface="B Nazanin" panose="00000400000000000000" pitchFamily="2" charset="-78"/>
            </a:rPr>
            <a:t>تعریف اولیه مقاله</a:t>
          </a:r>
          <a:endParaRPr lang="en-US" sz="1800" dirty="0">
            <a:cs typeface="B Nazanin" panose="00000400000000000000" pitchFamily="2" charset="-78"/>
          </a:endParaRPr>
        </a:p>
      </dgm:t>
    </dgm:pt>
    <dgm:pt modelId="{3A9394A7-7151-4A9B-857F-4A5977512B7C}" type="parTrans" cxnId="{8ADFCDD6-6C44-4474-ADC4-53F482F2EC8D}">
      <dgm:prSet/>
      <dgm:spPr/>
      <dgm:t>
        <a:bodyPr/>
        <a:lstStyle/>
        <a:p>
          <a:endParaRPr lang="en-US"/>
        </a:p>
      </dgm:t>
    </dgm:pt>
    <dgm:pt modelId="{384E627F-3C9D-4689-B3E8-37A9B899C5E0}" type="sibTrans" cxnId="{8ADFCDD6-6C44-4474-ADC4-53F482F2EC8D}">
      <dgm:prSet/>
      <dgm:spPr/>
      <dgm:t>
        <a:bodyPr/>
        <a:lstStyle/>
        <a:p>
          <a:endParaRPr lang="en-US"/>
        </a:p>
      </dgm:t>
    </dgm:pt>
    <dgm:pt modelId="{A5DA0141-E5EC-4061-BD3F-63F8F9F8EFEB}">
      <dgm:prSet phldrT="[Text]" custT="1"/>
      <dgm:spPr/>
      <dgm:t>
        <a:bodyPr/>
        <a:lstStyle/>
        <a:p>
          <a:r>
            <a:rPr lang="fa-IR" sz="1800" dirty="0" smtClean="0">
              <a:cs typeface="B Nazanin" panose="00000400000000000000" pitchFamily="2" charset="-78"/>
            </a:rPr>
            <a:t>پرداخت هزینه داوری</a:t>
          </a:r>
          <a:endParaRPr lang="en-US" sz="1800" dirty="0">
            <a:cs typeface="B Nazanin" panose="00000400000000000000" pitchFamily="2" charset="-78"/>
          </a:endParaRPr>
        </a:p>
      </dgm:t>
    </dgm:pt>
    <dgm:pt modelId="{610F667A-7B7C-4326-9E41-6E673588010B}" type="parTrans" cxnId="{9B6FE25E-53FB-4C03-BE62-36774051BBCB}">
      <dgm:prSet/>
      <dgm:spPr/>
      <dgm:t>
        <a:bodyPr/>
        <a:lstStyle/>
        <a:p>
          <a:endParaRPr lang="en-US"/>
        </a:p>
      </dgm:t>
    </dgm:pt>
    <dgm:pt modelId="{F430B2B4-39D0-4768-9505-5D65475E416A}" type="sibTrans" cxnId="{9B6FE25E-53FB-4C03-BE62-36774051BBCB}">
      <dgm:prSet/>
      <dgm:spPr/>
      <dgm:t>
        <a:bodyPr/>
        <a:lstStyle/>
        <a:p>
          <a:endParaRPr lang="en-US"/>
        </a:p>
      </dgm:t>
    </dgm:pt>
    <dgm:pt modelId="{5032AB3D-0E19-4D09-A853-2FEE1911BA79}">
      <dgm:prSet phldrT="[Text]" custT="1"/>
      <dgm:spPr/>
      <dgm:t>
        <a:bodyPr/>
        <a:lstStyle/>
        <a:p>
          <a:r>
            <a:rPr lang="fa-IR" sz="1800" dirty="0" smtClean="0">
              <a:cs typeface="B Nazanin" panose="00000400000000000000" pitchFamily="2" charset="-78"/>
            </a:rPr>
            <a:t>آپلود متن کامل مقاله جهت داوری</a:t>
          </a:r>
          <a:endParaRPr lang="en-US" sz="1800" dirty="0">
            <a:cs typeface="B Nazanin" panose="00000400000000000000" pitchFamily="2" charset="-78"/>
          </a:endParaRPr>
        </a:p>
      </dgm:t>
    </dgm:pt>
    <dgm:pt modelId="{E913EFEE-776E-4295-B4DB-5195FD2B7ABC}" type="parTrans" cxnId="{975522B5-FE89-42B2-9C6C-6742ECA71B2D}">
      <dgm:prSet/>
      <dgm:spPr/>
      <dgm:t>
        <a:bodyPr/>
        <a:lstStyle/>
        <a:p>
          <a:endParaRPr lang="en-US"/>
        </a:p>
      </dgm:t>
    </dgm:pt>
    <dgm:pt modelId="{4F4B5B29-BEAF-4D55-9538-AE8352F7F7C7}" type="sibTrans" cxnId="{975522B5-FE89-42B2-9C6C-6742ECA71B2D}">
      <dgm:prSet/>
      <dgm:spPr/>
      <dgm:t>
        <a:bodyPr/>
        <a:lstStyle/>
        <a:p>
          <a:endParaRPr lang="en-US"/>
        </a:p>
      </dgm:t>
    </dgm:pt>
    <dgm:pt modelId="{15D673C4-4D3E-41FD-81CF-6BD442DE4B96}" type="pres">
      <dgm:prSet presAssocID="{BFAA1E05-8C6C-4996-B29C-A3B88CD539A9}" presName="Name0" presStyleCnt="0">
        <dgm:presLayoutVars>
          <dgm:dir/>
          <dgm:resizeHandles val="exact"/>
        </dgm:presLayoutVars>
      </dgm:prSet>
      <dgm:spPr/>
      <dgm:t>
        <a:bodyPr/>
        <a:lstStyle/>
        <a:p>
          <a:endParaRPr lang="en-US"/>
        </a:p>
      </dgm:t>
    </dgm:pt>
    <dgm:pt modelId="{A367FFF9-4067-4864-8360-8F200281510C}" type="pres">
      <dgm:prSet presAssocID="{960F0246-BB7A-46BB-9679-5FCD34E65B70}" presName="node" presStyleLbl="node1" presStyleIdx="0" presStyleCnt="5" custScaleX="120664" custScaleY="119148">
        <dgm:presLayoutVars>
          <dgm:bulletEnabled val="1"/>
        </dgm:presLayoutVars>
      </dgm:prSet>
      <dgm:spPr/>
      <dgm:t>
        <a:bodyPr/>
        <a:lstStyle/>
        <a:p>
          <a:endParaRPr lang="en-US"/>
        </a:p>
      </dgm:t>
    </dgm:pt>
    <dgm:pt modelId="{CD83B7A3-3CD1-4E69-9C10-E4CA56499247}" type="pres">
      <dgm:prSet presAssocID="{D1828D4B-DBBB-4BE9-9D08-56B379B26426}" presName="sibTrans" presStyleLbl="sibTrans2D1" presStyleIdx="0" presStyleCnt="4"/>
      <dgm:spPr/>
      <dgm:t>
        <a:bodyPr/>
        <a:lstStyle/>
        <a:p>
          <a:endParaRPr lang="en-US"/>
        </a:p>
      </dgm:t>
    </dgm:pt>
    <dgm:pt modelId="{1FFC8EF6-6E7D-4090-84D8-720C1F104808}" type="pres">
      <dgm:prSet presAssocID="{D1828D4B-DBBB-4BE9-9D08-56B379B26426}" presName="connectorText" presStyleLbl="sibTrans2D1" presStyleIdx="0" presStyleCnt="4"/>
      <dgm:spPr/>
      <dgm:t>
        <a:bodyPr/>
        <a:lstStyle/>
        <a:p>
          <a:endParaRPr lang="en-US"/>
        </a:p>
      </dgm:t>
    </dgm:pt>
    <dgm:pt modelId="{5D8D0F51-B361-4610-9141-C1CF2426EB3C}" type="pres">
      <dgm:prSet presAssocID="{94AF8F2C-3371-42D0-810A-A3B5882C6077}" presName="node" presStyleLbl="node1" presStyleIdx="1" presStyleCnt="5" custScaleX="128423" custScaleY="115740">
        <dgm:presLayoutVars>
          <dgm:bulletEnabled val="1"/>
        </dgm:presLayoutVars>
      </dgm:prSet>
      <dgm:spPr/>
      <dgm:t>
        <a:bodyPr/>
        <a:lstStyle/>
        <a:p>
          <a:endParaRPr lang="en-US"/>
        </a:p>
      </dgm:t>
    </dgm:pt>
    <dgm:pt modelId="{4D5F9471-218C-477A-BA6B-86E552668030}" type="pres">
      <dgm:prSet presAssocID="{143DDED4-CDAA-4B7A-ADE6-5A414A23C109}" presName="sibTrans" presStyleLbl="sibTrans2D1" presStyleIdx="1" presStyleCnt="4"/>
      <dgm:spPr/>
      <dgm:t>
        <a:bodyPr/>
        <a:lstStyle/>
        <a:p>
          <a:endParaRPr lang="en-US"/>
        </a:p>
      </dgm:t>
    </dgm:pt>
    <dgm:pt modelId="{2AFC51A7-75D8-4BDD-9B38-30BE37B5D778}" type="pres">
      <dgm:prSet presAssocID="{143DDED4-CDAA-4B7A-ADE6-5A414A23C109}" presName="connectorText" presStyleLbl="sibTrans2D1" presStyleIdx="1" presStyleCnt="4"/>
      <dgm:spPr/>
      <dgm:t>
        <a:bodyPr/>
        <a:lstStyle/>
        <a:p>
          <a:endParaRPr lang="en-US"/>
        </a:p>
      </dgm:t>
    </dgm:pt>
    <dgm:pt modelId="{720746C3-F5B3-4486-A1B8-55596ADCB515}" type="pres">
      <dgm:prSet presAssocID="{4BEFD61D-16B8-4392-B29B-161FD4A10414}" presName="node" presStyleLbl="node1" presStyleIdx="2" presStyleCnt="5" custScaleX="135031" custScaleY="117735">
        <dgm:presLayoutVars>
          <dgm:bulletEnabled val="1"/>
        </dgm:presLayoutVars>
      </dgm:prSet>
      <dgm:spPr/>
      <dgm:t>
        <a:bodyPr/>
        <a:lstStyle/>
        <a:p>
          <a:endParaRPr lang="en-US"/>
        </a:p>
      </dgm:t>
    </dgm:pt>
    <dgm:pt modelId="{C0892C05-BE58-4883-8F73-0137E771FC4C}" type="pres">
      <dgm:prSet presAssocID="{384E627F-3C9D-4689-B3E8-37A9B899C5E0}" presName="sibTrans" presStyleLbl="sibTrans2D1" presStyleIdx="2" presStyleCnt="4"/>
      <dgm:spPr/>
      <dgm:t>
        <a:bodyPr/>
        <a:lstStyle/>
        <a:p>
          <a:endParaRPr lang="en-US"/>
        </a:p>
      </dgm:t>
    </dgm:pt>
    <dgm:pt modelId="{E6802005-9B2E-45B6-A1FD-EECDC9CEB467}" type="pres">
      <dgm:prSet presAssocID="{384E627F-3C9D-4689-B3E8-37A9B899C5E0}" presName="connectorText" presStyleLbl="sibTrans2D1" presStyleIdx="2" presStyleCnt="4"/>
      <dgm:spPr/>
      <dgm:t>
        <a:bodyPr/>
        <a:lstStyle/>
        <a:p>
          <a:endParaRPr lang="en-US"/>
        </a:p>
      </dgm:t>
    </dgm:pt>
    <dgm:pt modelId="{717FACC3-9DD3-4510-BB0A-4A89087A9EFC}" type="pres">
      <dgm:prSet presAssocID="{A5DA0141-E5EC-4061-BD3F-63F8F9F8EFEB}" presName="node" presStyleLbl="node1" presStyleIdx="3" presStyleCnt="5" custScaleX="133927" custScaleY="109233">
        <dgm:presLayoutVars>
          <dgm:bulletEnabled val="1"/>
        </dgm:presLayoutVars>
      </dgm:prSet>
      <dgm:spPr/>
      <dgm:t>
        <a:bodyPr/>
        <a:lstStyle/>
        <a:p>
          <a:endParaRPr lang="en-US"/>
        </a:p>
      </dgm:t>
    </dgm:pt>
    <dgm:pt modelId="{0E746BEA-7E8E-4E1C-897D-48C86D42CBBB}" type="pres">
      <dgm:prSet presAssocID="{F430B2B4-39D0-4768-9505-5D65475E416A}" presName="sibTrans" presStyleLbl="sibTrans2D1" presStyleIdx="3" presStyleCnt="4"/>
      <dgm:spPr/>
      <dgm:t>
        <a:bodyPr/>
        <a:lstStyle/>
        <a:p>
          <a:endParaRPr lang="en-US"/>
        </a:p>
      </dgm:t>
    </dgm:pt>
    <dgm:pt modelId="{5F732D7F-59C5-4134-B9E8-5D373CB8E44C}" type="pres">
      <dgm:prSet presAssocID="{F430B2B4-39D0-4768-9505-5D65475E416A}" presName="connectorText" presStyleLbl="sibTrans2D1" presStyleIdx="3" presStyleCnt="4"/>
      <dgm:spPr/>
      <dgm:t>
        <a:bodyPr/>
        <a:lstStyle/>
        <a:p>
          <a:endParaRPr lang="en-US"/>
        </a:p>
      </dgm:t>
    </dgm:pt>
    <dgm:pt modelId="{D500F996-E1A1-476C-A4BA-48F20C08C0D0}" type="pres">
      <dgm:prSet presAssocID="{5032AB3D-0E19-4D09-A853-2FEE1911BA79}" presName="node" presStyleLbl="node1" presStyleIdx="4" presStyleCnt="5" custScaleX="155177" custScaleY="113404">
        <dgm:presLayoutVars>
          <dgm:bulletEnabled val="1"/>
        </dgm:presLayoutVars>
      </dgm:prSet>
      <dgm:spPr/>
      <dgm:t>
        <a:bodyPr/>
        <a:lstStyle/>
        <a:p>
          <a:endParaRPr lang="en-US"/>
        </a:p>
      </dgm:t>
    </dgm:pt>
  </dgm:ptLst>
  <dgm:cxnLst>
    <dgm:cxn modelId="{F3E78A8D-5711-4938-A0DA-5569A07DCE23}" type="presOf" srcId="{960F0246-BB7A-46BB-9679-5FCD34E65B70}" destId="{A367FFF9-4067-4864-8360-8F200281510C}" srcOrd="0" destOrd="0" presId="urn:microsoft.com/office/officeart/2005/8/layout/process1"/>
    <dgm:cxn modelId="{9B6FE25E-53FB-4C03-BE62-36774051BBCB}" srcId="{BFAA1E05-8C6C-4996-B29C-A3B88CD539A9}" destId="{A5DA0141-E5EC-4061-BD3F-63F8F9F8EFEB}" srcOrd="3" destOrd="0" parTransId="{610F667A-7B7C-4326-9E41-6E673588010B}" sibTransId="{F430B2B4-39D0-4768-9505-5D65475E416A}"/>
    <dgm:cxn modelId="{E77C8B5B-E6AA-4B48-B982-914201CDE9A8}" type="presOf" srcId="{5032AB3D-0E19-4D09-A853-2FEE1911BA79}" destId="{D500F996-E1A1-476C-A4BA-48F20C08C0D0}" srcOrd="0" destOrd="0" presId="urn:microsoft.com/office/officeart/2005/8/layout/process1"/>
    <dgm:cxn modelId="{387706A6-9A9D-4402-AFFB-9681AB94AB39}" type="presOf" srcId="{94AF8F2C-3371-42D0-810A-A3B5882C6077}" destId="{5D8D0F51-B361-4610-9141-C1CF2426EB3C}" srcOrd="0" destOrd="0" presId="urn:microsoft.com/office/officeart/2005/8/layout/process1"/>
    <dgm:cxn modelId="{8BE92155-864A-43A2-9E6B-9113DD633488}" type="presOf" srcId="{D1828D4B-DBBB-4BE9-9D08-56B379B26426}" destId="{1FFC8EF6-6E7D-4090-84D8-720C1F104808}" srcOrd="1" destOrd="0" presId="urn:microsoft.com/office/officeart/2005/8/layout/process1"/>
    <dgm:cxn modelId="{33735281-F328-4F7E-938D-A7DB621E147A}" type="presOf" srcId="{F430B2B4-39D0-4768-9505-5D65475E416A}" destId="{0E746BEA-7E8E-4E1C-897D-48C86D42CBBB}" srcOrd="0" destOrd="0" presId="urn:microsoft.com/office/officeart/2005/8/layout/process1"/>
    <dgm:cxn modelId="{37273139-7366-4335-899D-9C9A1C1E3C16}" type="presOf" srcId="{A5DA0141-E5EC-4061-BD3F-63F8F9F8EFEB}" destId="{717FACC3-9DD3-4510-BB0A-4A89087A9EFC}" srcOrd="0" destOrd="0" presId="urn:microsoft.com/office/officeart/2005/8/layout/process1"/>
    <dgm:cxn modelId="{975522B5-FE89-42B2-9C6C-6742ECA71B2D}" srcId="{BFAA1E05-8C6C-4996-B29C-A3B88CD539A9}" destId="{5032AB3D-0E19-4D09-A853-2FEE1911BA79}" srcOrd="4" destOrd="0" parTransId="{E913EFEE-776E-4295-B4DB-5195FD2B7ABC}" sibTransId="{4F4B5B29-BEAF-4D55-9538-AE8352F7F7C7}"/>
    <dgm:cxn modelId="{8ADFCDD6-6C44-4474-ADC4-53F482F2EC8D}" srcId="{BFAA1E05-8C6C-4996-B29C-A3B88CD539A9}" destId="{4BEFD61D-16B8-4392-B29B-161FD4A10414}" srcOrd="2" destOrd="0" parTransId="{3A9394A7-7151-4A9B-857F-4A5977512B7C}" sibTransId="{384E627F-3C9D-4689-B3E8-37A9B899C5E0}"/>
    <dgm:cxn modelId="{51704ED0-0B13-483B-9BEA-507DD6CE1F19}" type="presOf" srcId="{384E627F-3C9D-4689-B3E8-37A9B899C5E0}" destId="{C0892C05-BE58-4883-8F73-0137E771FC4C}" srcOrd="0" destOrd="0" presId="urn:microsoft.com/office/officeart/2005/8/layout/process1"/>
    <dgm:cxn modelId="{9BB7265F-B5D9-4C05-90E6-F1D9C7C239CA}" srcId="{BFAA1E05-8C6C-4996-B29C-A3B88CD539A9}" destId="{94AF8F2C-3371-42D0-810A-A3B5882C6077}" srcOrd="1" destOrd="0" parTransId="{447FD25D-50CF-49FA-945E-CBD187E6A42E}" sibTransId="{143DDED4-CDAA-4B7A-ADE6-5A414A23C109}"/>
    <dgm:cxn modelId="{91591792-5B4F-4EEC-B4D5-17BC736AD4A9}" type="presOf" srcId="{4BEFD61D-16B8-4392-B29B-161FD4A10414}" destId="{720746C3-F5B3-4486-A1B8-55596ADCB515}" srcOrd="0" destOrd="0" presId="urn:microsoft.com/office/officeart/2005/8/layout/process1"/>
    <dgm:cxn modelId="{40947FCC-2BC5-4AAC-A452-FE8EB95951AF}" type="presOf" srcId="{D1828D4B-DBBB-4BE9-9D08-56B379B26426}" destId="{CD83B7A3-3CD1-4E69-9C10-E4CA56499247}" srcOrd="0" destOrd="0" presId="urn:microsoft.com/office/officeart/2005/8/layout/process1"/>
    <dgm:cxn modelId="{069D3FB8-3496-4226-90E1-64763024872A}" type="presOf" srcId="{F430B2B4-39D0-4768-9505-5D65475E416A}" destId="{5F732D7F-59C5-4134-B9E8-5D373CB8E44C}" srcOrd="1" destOrd="0" presId="urn:microsoft.com/office/officeart/2005/8/layout/process1"/>
    <dgm:cxn modelId="{370B12A8-EADB-464C-ACB9-0B88D8C90C16}" srcId="{BFAA1E05-8C6C-4996-B29C-A3B88CD539A9}" destId="{960F0246-BB7A-46BB-9679-5FCD34E65B70}" srcOrd="0" destOrd="0" parTransId="{9CB57CDA-4F51-4AEB-ACF8-2A83ADDF319F}" sibTransId="{D1828D4B-DBBB-4BE9-9D08-56B379B26426}"/>
    <dgm:cxn modelId="{51182237-8A6D-49BD-9967-44862102D5F1}" type="presOf" srcId="{143DDED4-CDAA-4B7A-ADE6-5A414A23C109}" destId="{2AFC51A7-75D8-4BDD-9B38-30BE37B5D778}" srcOrd="1" destOrd="0" presId="urn:microsoft.com/office/officeart/2005/8/layout/process1"/>
    <dgm:cxn modelId="{26813DFC-0ECB-45EA-9C8D-3B0A3DBBCF73}" type="presOf" srcId="{384E627F-3C9D-4689-B3E8-37A9B899C5E0}" destId="{E6802005-9B2E-45B6-A1FD-EECDC9CEB467}" srcOrd="1" destOrd="0" presId="urn:microsoft.com/office/officeart/2005/8/layout/process1"/>
    <dgm:cxn modelId="{7416A533-84F3-428F-B743-CCDDE82D9C76}" type="presOf" srcId="{143DDED4-CDAA-4B7A-ADE6-5A414A23C109}" destId="{4D5F9471-218C-477A-BA6B-86E552668030}" srcOrd="0" destOrd="0" presId="urn:microsoft.com/office/officeart/2005/8/layout/process1"/>
    <dgm:cxn modelId="{064D7897-8301-4C89-8ACD-2D8D754BC720}" type="presOf" srcId="{BFAA1E05-8C6C-4996-B29C-A3B88CD539A9}" destId="{15D673C4-4D3E-41FD-81CF-6BD442DE4B96}" srcOrd="0" destOrd="0" presId="urn:microsoft.com/office/officeart/2005/8/layout/process1"/>
    <dgm:cxn modelId="{A6EA5496-A097-4233-BB15-42EC6CA47FF0}" type="presParOf" srcId="{15D673C4-4D3E-41FD-81CF-6BD442DE4B96}" destId="{A367FFF9-4067-4864-8360-8F200281510C}" srcOrd="0" destOrd="0" presId="urn:microsoft.com/office/officeart/2005/8/layout/process1"/>
    <dgm:cxn modelId="{B2C1E2B1-716F-4356-A1C2-613192DD9FC6}" type="presParOf" srcId="{15D673C4-4D3E-41FD-81CF-6BD442DE4B96}" destId="{CD83B7A3-3CD1-4E69-9C10-E4CA56499247}" srcOrd="1" destOrd="0" presId="urn:microsoft.com/office/officeart/2005/8/layout/process1"/>
    <dgm:cxn modelId="{226D9E96-D3DB-4015-BCE9-2BEE67FC70ED}" type="presParOf" srcId="{CD83B7A3-3CD1-4E69-9C10-E4CA56499247}" destId="{1FFC8EF6-6E7D-4090-84D8-720C1F104808}" srcOrd="0" destOrd="0" presId="urn:microsoft.com/office/officeart/2005/8/layout/process1"/>
    <dgm:cxn modelId="{39F49141-0233-48D8-BD22-E1590DC25B7A}" type="presParOf" srcId="{15D673C4-4D3E-41FD-81CF-6BD442DE4B96}" destId="{5D8D0F51-B361-4610-9141-C1CF2426EB3C}" srcOrd="2" destOrd="0" presId="urn:microsoft.com/office/officeart/2005/8/layout/process1"/>
    <dgm:cxn modelId="{E20821C3-78A8-44BA-B14A-E697A9E40F96}" type="presParOf" srcId="{15D673C4-4D3E-41FD-81CF-6BD442DE4B96}" destId="{4D5F9471-218C-477A-BA6B-86E552668030}" srcOrd="3" destOrd="0" presId="urn:microsoft.com/office/officeart/2005/8/layout/process1"/>
    <dgm:cxn modelId="{D6A07CD7-FC29-402D-994A-257D039E95BC}" type="presParOf" srcId="{4D5F9471-218C-477A-BA6B-86E552668030}" destId="{2AFC51A7-75D8-4BDD-9B38-30BE37B5D778}" srcOrd="0" destOrd="0" presId="urn:microsoft.com/office/officeart/2005/8/layout/process1"/>
    <dgm:cxn modelId="{6CA5C13E-4F82-4C2B-9F1C-111064BA1C9B}" type="presParOf" srcId="{15D673C4-4D3E-41FD-81CF-6BD442DE4B96}" destId="{720746C3-F5B3-4486-A1B8-55596ADCB515}" srcOrd="4" destOrd="0" presId="urn:microsoft.com/office/officeart/2005/8/layout/process1"/>
    <dgm:cxn modelId="{E0D5C349-C19F-42D7-AB56-996499430969}" type="presParOf" srcId="{15D673C4-4D3E-41FD-81CF-6BD442DE4B96}" destId="{C0892C05-BE58-4883-8F73-0137E771FC4C}" srcOrd="5" destOrd="0" presId="urn:microsoft.com/office/officeart/2005/8/layout/process1"/>
    <dgm:cxn modelId="{5371274F-83F9-4505-B80A-85B5673D2EE0}" type="presParOf" srcId="{C0892C05-BE58-4883-8F73-0137E771FC4C}" destId="{E6802005-9B2E-45B6-A1FD-EECDC9CEB467}" srcOrd="0" destOrd="0" presId="urn:microsoft.com/office/officeart/2005/8/layout/process1"/>
    <dgm:cxn modelId="{EA9077F1-68AA-4677-B7FD-CDAD9FA2D890}" type="presParOf" srcId="{15D673C4-4D3E-41FD-81CF-6BD442DE4B96}" destId="{717FACC3-9DD3-4510-BB0A-4A89087A9EFC}" srcOrd="6" destOrd="0" presId="urn:microsoft.com/office/officeart/2005/8/layout/process1"/>
    <dgm:cxn modelId="{8F3B7733-6A7B-4651-B0C2-D2503277D6D1}" type="presParOf" srcId="{15D673C4-4D3E-41FD-81CF-6BD442DE4B96}" destId="{0E746BEA-7E8E-4E1C-897D-48C86D42CBBB}" srcOrd="7" destOrd="0" presId="urn:microsoft.com/office/officeart/2005/8/layout/process1"/>
    <dgm:cxn modelId="{70C0019C-40D9-4418-94AF-BDF80054B688}" type="presParOf" srcId="{0E746BEA-7E8E-4E1C-897D-48C86D42CBBB}" destId="{5F732D7F-59C5-4134-B9E8-5D373CB8E44C}" srcOrd="0" destOrd="0" presId="urn:microsoft.com/office/officeart/2005/8/layout/process1"/>
    <dgm:cxn modelId="{CDB91DFC-FA42-4927-AFEE-5741592FFFF8}" type="presParOf" srcId="{15D673C4-4D3E-41FD-81CF-6BD442DE4B96}" destId="{D500F996-E1A1-476C-A4BA-48F20C08C0D0}"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A1E05-8C6C-4996-B29C-A3B88CD539A9}" type="doc">
      <dgm:prSet loTypeId="urn:microsoft.com/office/officeart/2005/8/layout/process1" loCatId="process" qsTypeId="urn:microsoft.com/office/officeart/2005/8/quickstyle/simple4" qsCatId="simple" csTypeId="urn:microsoft.com/office/officeart/2005/8/colors/colorful5" csCatId="colorful" phldr="1"/>
      <dgm:spPr/>
      <dgm:t>
        <a:bodyPr/>
        <a:lstStyle/>
        <a:p>
          <a:endParaRPr lang="en-US"/>
        </a:p>
      </dgm:t>
    </dgm:pt>
    <dgm:pt modelId="{23DDA9FD-6D64-4DC1-AF67-119342467D4B}">
      <dgm:prSet phldrT="[Text]" custT="1"/>
      <dgm:spPr/>
      <dgm:t>
        <a:bodyPr/>
        <a:lstStyle/>
        <a:p>
          <a:r>
            <a:rPr lang="fa-IR" sz="1800" dirty="0" smtClean="0">
              <a:cs typeface="B Nazanin" panose="00000400000000000000" pitchFamily="2" charset="-78"/>
            </a:rPr>
            <a:t>فاز دوم: از 31 شهریور ماه</a:t>
          </a:r>
          <a:endParaRPr lang="en-US" sz="1800" dirty="0">
            <a:cs typeface="B Nazanin" panose="00000400000000000000" pitchFamily="2" charset="-78"/>
          </a:endParaRPr>
        </a:p>
      </dgm:t>
    </dgm:pt>
    <dgm:pt modelId="{E1CB0694-E32D-4EDD-A01F-E36B2E254D60}" type="parTrans" cxnId="{1CC1B171-1852-4D5C-8BDB-F85DD1F3DA11}">
      <dgm:prSet/>
      <dgm:spPr/>
      <dgm:t>
        <a:bodyPr/>
        <a:lstStyle/>
        <a:p>
          <a:endParaRPr lang="en-US"/>
        </a:p>
      </dgm:t>
    </dgm:pt>
    <dgm:pt modelId="{3F4E7960-1E07-4DB5-85D6-4DF0EF4F12B2}" type="sibTrans" cxnId="{1CC1B171-1852-4D5C-8BDB-F85DD1F3DA11}">
      <dgm:prSet/>
      <dgm:spPr/>
      <dgm:t>
        <a:bodyPr/>
        <a:lstStyle/>
        <a:p>
          <a:endParaRPr lang="en-US"/>
        </a:p>
      </dgm:t>
    </dgm:pt>
    <dgm:pt modelId="{6F55CBD8-230A-4547-9ABA-A023A49D0A91}">
      <dgm:prSet phldrT="[Text]" custT="1"/>
      <dgm:spPr/>
      <dgm:t>
        <a:bodyPr/>
        <a:lstStyle/>
        <a:p>
          <a:r>
            <a:rPr lang="fa-IR" sz="1800" dirty="0" smtClean="0">
              <a:cs typeface="B Nazanin" panose="00000400000000000000" pitchFamily="2" charset="-78"/>
            </a:rPr>
            <a:t>اعلام نتایج اولیه‌ی ارزیابی مقالات</a:t>
          </a:r>
          <a:endParaRPr lang="en-US" sz="1800" dirty="0">
            <a:cs typeface="B Nazanin" panose="00000400000000000000" pitchFamily="2" charset="-78"/>
          </a:endParaRPr>
        </a:p>
      </dgm:t>
    </dgm:pt>
    <dgm:pt modelId="{37EA4368-1534-4E53-B30B-F6CE05696091}" type="parTrans" cxnId="{E9FE1039-210F-4D0D-BAAA-B77D64EFCE83}">
      <dgm:prSet/>
      <dgm:spPr/>
      <dgm:t>
        <a:bodyPr/>
        <a:lstStyle/>
        <a:p>
          <a:endParaRPr lang="en-US"/>
        </a:p>
      </dgm:t>
    </dgm:pt>
    <dgm:pt modelId="{00B1B98B-07FC-449D-8DD3-6A224452001F}" type="sibTrans" cxnId="{E9FE1039-210F-4D0D-BAAA-B77D64EFCE83}">
      <dgm:prSet/>
      <dgm:spPr/>
      <dgm:t>
        <a:bodyPr/>
        <a:lstStyle/>
        <a:p>
          <a:endParaRPr lang="en-US"/>
        </a:p>
      </dgm:t>
    </dgm:pt>
    <dgm:pt modelId="{CEDFD641-2868-4C68-9C6D-B06DEE745EF5}">
      <dgm:prSet phldrT="[Text]" custT="1"/>
      <dgm:spPr/>
      <dgm:t>
        <a:bodyPr/>
        <a:lstStyle/>
        <a:p>
          <a:r>
            <a:rPr lang="fa-IR" sz="1800" dirty="0" smtClean="0">
              <a:cs typeface="B Nazanin" panose="00000400000000000000" pitchFamily="2" charset="-78"/>
            </a:rPr>
            <a:t>پرداخت هزینه نهایی شرکت در کنفرانس</a:t>
          </a:r>
          <a:endParaRPr lang="en-US" sz="1800" dirty="0">
            <a:cs typeface="B Nazanin" panose="00000400000000000000" pitchFamily="2" charset="-78"/>
          </a:endParaRPr>
        </a:p>
      </dgm:t>
    </dgm:pt>
    <dgm:pt modelId="{7A709D2F-A8BB-4F03-B8E9-CCA2D1A88C82}" type="parTrans" cxnId="{CC4B0D47-1641-4C59-8399-5470EAC1CE11}">
      <dgm:prSet/>
      <dgm:spPr/>
      <dgm:t>
        <a:bodyPr/>
        <a:lstStyle/>
        <a:p>
          <a:endParaRPr lang="en-US"/>
        </a:p>
      </dgm:t>
    </dgm:pt>
    <dgm:pt modelId="{1AD00A98-9020-4C56-9359-0103B1E30B7D}" type="sibTrans" cxnId="{CC4B0D47-1641-4C59-8399-5470EAC1CE11}">
      <dgm:prSet/>
      <dgm:spPr/>
      <dgm:t>
        <a:bodyPr/>
        <a:lstStyle/>
        <a:p>
          <a:endParaRPr lang="en-US"/>
        </a:p>
      </dgm:t>
    </dgm:pt>
    <dgm:pt modelId="{4932DA2F-506C-44D1-8C15-D5C804499D64}">
      <dgm:prSet phldrT="[Text]" custT="1"/>
      <dgm:spPr/>
      <dgm:t>
        <a:bodyPr/>
        <a:lstStyle/>
        <a:p>
          <a:r>
            <a:rPr lang="fa-IR" sz="1800" dirty="0" smtClean="0">
              <a:cs typeface="B Nazanin" panose="00000400000000000000" pitchFamily="2" charset="-78"/>
            </a:rPr>
            <a:t>ارسال نسخه نهایی مقالات به همراه فایل پاورپوینت و پوستر</a:t>
          </a:r>
          <a:endParaRPr lang="en-US" sz="1800" dirty="0">
            <a:cs typeface="B Nazanin" panose="00000400000000000000" pitchFamily="2" charset="-78"/>
          </a:endParaRPr>
        </a:p>
      </dgm:t>
    </dgm:pt>
    <dgm:pt modelId="{16D622C6-5F09-4D09-93D3-ABCA171EF8CF}" type="parTrans" cxnId="{CFB49273-97C5-41DD-AA29-C10EA9ACD6D5}">
      <dgm:prSet/>
      <dgm:spPr/>
      <dgm:t>
        <a:bodyPr/>
        <a:lstStyle/>
        <a:p>
          <a:endParaRPr lang="en-US"/>
        </a:p>
      </dgm:t>
    </dgm:pt>
    <dgm:pt modelId="{7A168894-14DB-4140-B611-AE88D03A7F67}" type="sibTrans" cxnId="{CFB49273-97C5-41DD-AA29-C10EA9ACD6D5}">
      <dgm:prSet/>
      <dgm:spPr/>
      <dgm:t>
        <a:bodyPr/>
        <a:lstStyle/>
        <a:p>
          <a:endParaRPr lang="en-US"/>
        </a:p>
      </dgm:t>
    </dgm:pt>
    <dgm:pt modelId="{EFDE2CC3-37A3-422A-A4CB-3B80EB33E480}" type="pres">
      <dgm:prSet presAssocID="{BFAA1E05-8C6C-4996-B29C-A3B88CD539A9}" presName="Name0" presStyleCnt="0">
        <dgm:presLayoutVars>
          <dgm:dir/>
          <dgm:resizeHandles val="exact"/>
        </dgm:presLayoutVars>
      </dgm:prSet>
      <dgm:spPr/>
      <dgm:t>
        <a:bodyPr/>
        <a:lstStyle/>
        <a:p>
          <a:endParaRPr lang="en-US"/>
        </a:p>
      </dgm:t>
    </dgm:pt>
    <dgm:pt modelId="{3D84880E-AFEF-4EE9-89A5-BB3445EA4E2C}" type="pres">
      <dgm:prSet presAssocID="{23DDA9FD-6D64-4DC1-AF67-119342467D4B}" presName="node" presStyleLbl="node1" presStyleIdx="0" presStyleCnt="4">
        <dgm:presLayoutVars>
          <dgm:bulletEnabled val="1"/>
        </dgm:presLayoutVars>
      </dgm:prSet>
      <dgm:spPr/>
      <dgm:t>
        <a:bodyPr/>
        <a:lstStyle/>
        <a:p>
          <a:endParaRPr lang="en-US"/>
        </a:p>
      </dgm:t>
    </dgm:pt>
    <dgm:pt modelId="{62C668FB-AD1D-4C9B-9598-BDEC3D7FBCD8}" type="pres">
      <dgm:prSet presAssocID="{3F4E7960-1E07-4DB5-85D6-4DF0EF4F12B2}" presName="sibTrans" presStyleLbl="sibTrans2D1" presStyleIdx="0" presStyleCnt="3"/>
      <dgm:spPr/>
      <dgm:t>
        <a:bodyPr/>
        <a:lstStyle/>
        <a:p>
          <a:endParaRPr lang="en-US"/>
        </a:p>
      </dgm:t>
    </dgm:pt>
    <dgm:pt modelId="{E7157AF8-D6A1-4820-BFD4-5ADDAE1963EC}" type="pres">
      <dgm:prSet presAssocID="{3F4E7960-1E07-4DB5-85D6-4DF0EF4F12B2}" presName="connectorText" presStyleLbl="sibTrans2D1" presStyleIdx="0" presStyleCnt="3"/>
      <dgm:spPr/>
      <dgm:t>
        <a:bodyPr/>
        <a:lstStyle/>
        <a:p>
          <a:endParaRPr lang="en-US"/>
        </a:p>
      </dgm:t>
    </dgm:pt>
    <dgm:pt modelId="{25FDF773-E724-4E2F-8CFB-12E421A71E78}" type="pres">
      <dgm:prSet presAssocID="{6F55CBD8-230A-4547-9ABA-A023A49D0A91}" presName="node" presStyleLbl="node1" presStyleIdx="1" presStyleCnt="4">
        <dgm:presLayoutVars>
          <dgm:bulletEnabled val="1"/>
        </dgm:presLayoutVars>
      </dgm:prSet>
      <dgm:spPr/>
      <dgm:t>
        <a:bodyPr/>
        <a:lstStyle/>
        <a:p>
          <a:endParaRPr lang="en-US"/>
        </a:p>
      </dgm:t>
    </dgm:pt>
    <dgm:pt modelId="{B6A19FBA-E017-41E2-91DA-73748BE88D87}" type="pres">
      <dgm:prSet presAssocID="{00B1B98B-07FC-449D-8DD3-6A224452001F}" presName="sibTrans" presStyleLbl="sibTrans2D1" presStyleIdx="1" presStyleCnt="3"/>
      <dgm:spPr/>
      <dgm:t>
        <a:bodyPr/>
        <a:lstStyle/>
        <a:p>
          <a:endParaRPr lang="en-US"/>
        </a:p>
      </dgm:t>
    </dgm:pt>
    <dgm:pt modelId="{6EC10F5C-16B4-4F38-95A6-7CC7FA19C413}" type="pres">
      <dgm:prSet presAssocID="{00B1B98B-07FC-449D-8DD3-6A224452001F}" presName="connectorText" presStyleLbl="sibTrans2D1" presStyleIdx="1" presStyleCnt="3"/>
      <dgm:spPr/>
      <dgm:t>
        <a:bodyPr/>
        <a:lstStyle/>
        <a:p>
          <a:endParaRPr lang="en-US"/>
        </a:p>
      </dgm:t>
    </dgm:pt>
    <dgm:pt modelId="{B655EA6A-8541-4AAD-9A64-1CA871701712}" type="pres">
      <dgm:prSet presAssocID="{CEDFD641-2868-4C68-9C6D-B06DEE745EF5}" presName="node" presStyleLbl="node1" presStyleIdx="2" presStyleCnt="4">
        <dgm:presLayoutVars>
          <dgm:bulletEnabled val="1"/>
        </dgm:presLayoutVars>
      </dgm:prSet>
      <dgm:spPr/>
      <dgm:t>
        <a:bodyPr/>
        <a:lstStyle/>
        <a:p>
          <a:endParaRPr lang="en-US"/>
        </a:p>
      </dgm:t>
    </dgm:pt>
    <dgm:pt modelId="{AA55645B-9FE6-4720-AF1F-542722F61359}" type="pres">
      <dgm:prSet presAssocID="{1AD00A98-9020-4C56-9359-0103B1E30B7D}" presName="sibTrans" presStyleLbl="sibTrans2D1" presStyleIdx="2" presStyleCnt="3"/>
      <dgm:spPr/>
      <dgm:t>
        <a:bodyPr/>
        <a:lstStyle/>
        <a:p>
          <a:endParaRPr lang="en-US"/>
        </a:p>
      </dgm:t>
    </dgm:pt>
    <dgm:pt modelId="{D4D95B9A-7971-4A4C-BB5E-5CB7670EBDB4}" type="pres">
      <dgm:prSet presAssocID="{1AD00A98-9020-4C56-9359-0103B1E30B7D}" presName="connectorText" presStyleLbl="sibTrans2D1" presStyleIdx="2" presStyleCnt="3"/>
      <dgm:spPr/>
      <dgm:t>
        <a:bodyPr/>
        <a:lstStyle/>
        <a:p>
          <a:endParaRPr lang="en-US"/>
        </a:p>
      </dgm:t>
    </dgm:pt>
    <dgm:pt modelId="{FBC4B10F-AAD2-47E2-AAE7-042BFBC7AEB8}" type="pres">
      <dgm:prSet presAssocID="{4932DA2F-506C-44D1-8C15-D5C804499D64}" presName="node" presStyleLbl="node1" presStyleIdx="3" presStyleCnt="4">
        <dgm:presLayoutVars>
          <dgm:bulletEnabled val="1"/>
        </dgm:presLayoutVars>
      </dgm:prSet>
      <dgm:spPr/>
      <dgm:t>
        <a:bodyPr/>
        <a:lstStyle/>
        <a:p>
          <a:endParaRPr lang="en-US"/>
        </a:p>
      </dgm:t>
    </dgm:pt>
  </dgm:ptLst>
  <dgm:cxnLst>
    <dgm:cxn modelId="{8F29AADB-E3B2-4626-827A-04160843BAB8}" type="presOf" srcId="{CEDFD641-2868-4C68-9C6D-B06DEE745EF5}" destId="{B655EA6A-8541-4AAD-9A64-1CA871701712}" srcOrd="0" destOrd="0" presId="urn:microsoft.com/office/officeart/2005/8/layout/process1"/>
    <dgm:cxn modelId="{457960EF-FAAA-4FA1-906C-A5AB16AD08A9}" type="presOf" srcId="{3F4E7960-1E07-4DB5-85D6-4DF0EF4F12B2}" destId="{62C668FB-AD1D-4C9B-9598-BDEC3D7FBCD8}" srcOrd="0" destOrd="0" presId="urn:microsoft.com/office/officeart/2005/8/layout/process1"/>
    <dgm:cxn modelId="{BF9B05AC-59ED-4010-8E00-3322B295944C}" type="presOf" srcId="{00B1B98B-07FC-449D-8DD3-6A224452001F}" destId="{6EC10F5C-16B4-4F38-95A6-7CC7FA19C413}" srcOrd="1" destOrd="0" presId="urn:microsoft.com/office/officeart/2005/8/layout/process1"/>
    <dgm:cxn modelId="{022F8CF4-29B5-4436-81C8-CFC2F9547E31}" type="presOf" srcId="{6F55CBD8-230A-4547-9ABA-A023A49D0A91}" destId="{25FDF773-E724-4E2F-8CFB-12E421A71E78}" srcOrd="0" destOrd="0" presId="urn:microsoft.com/office/officeart/2005/8/layout/process1"/>
    <dgm:cxn modelId="{2482D4C6-76A1-4540-8702-6802BF00BD74}" type="presOf" srcId="{00B1B98B-07FC-449D-8DD3-6A224452001F}" destId="{B6A19FBA-E017-41E2-91DA-73748BE88D87}" srcOrd="0" destOrd="0" presId="urn:microsoft.com/office/officeart/2005/8/layout/process1"/>
    <dgm:cxn modelId="{CFB49273-97C5-41DD-AA29-C10EA9ACD6D5}" srcId="{BFAA1E05-8C6C-4996-B29C-A3B88CD539A9}" destId="{4932DA2F-506C-44D1-8C15-D5C804499D64}" srcOrd="3" destOrd="0" parTransId="{16D622C6-5F09-4D09-93D3-ABCA171EF8CF}" sibTransId="{7A168894-14DB-4140-B611-AE88D03A7F67}"/>
    <dgm:cxn modelId="{3C257007-EED0-4916-8A0D-6B67F82E3979}" type="presOf" srcId="{23DDA9FD-6D64-4DC1-AF67-119342467D4B}" destId="{3D84880E-AFEF-4EE9-89A5-BB3445EA4E2C}" srcOrd="0" destOrd="0" presId="urn:microsoft.com/office/officeart/2005/8/layout/process1"/>
    <dgm:cxn modelId="{3026D063-E5F9-4303-9AC7-8AA5275C9CFC}" type="presOf" srcId="{3F4E7960-1E07-4DB5-85D6-4DF0EF4F12B2}" destId="{E7157AF8-D6A1-4820-BFD4-5ADDAE1963EC}" srcOrd="1" destOrd="0" presId="urn:microsoft.com/office/officeart/2005/8/layout/process1"/>
    <dgm:cxn modelId="{34D45DF4-6F36-433E-B904-0A8889CCF4B0}" type="presOf" srcId="{BFAA1E05-8C6C-4996-B29C-A3B88CD539A9}" destId="{EFDE2CC3-37A3-422A-A4CB-3B80EB33E480}" srcOrd="0" destOrd="0" presId="urn:microsoft.com/office/officeart/2005/8/layout/process1"/>
    <dgm:cxn modelId="{2F6F3A48-16D4-40A7-8E31-BDA2F2C6F94D}" type="presOf" srcId="{4932DA2F-506C-44D1-8C15-D5C804499D64}" destId="{FBC4B10F-AAD2-47E2-AAE7-042BFBC7AEB8}" srcOrd="0" destOrd="0" presId="urn:microsoft.com/office/officeart/2005/8/layout/process1"/>
    <dgm:cxn modelId="{E9FE1039-210F-4D0D-BAAA-B77D64EFCE83}" srcId="{BFAA1E05-8C6C-4996-B29C-A3B88CD539A9}" destId="{6F55CBD8-230A-4547-9ABA-A023A49D0A91}" srcOrd="1" destOrd="0" parTransId="{37EA4368-1534-4E53-B30B-F6CE05696091}" sibTransId="{00B1B98B-07FC-449D-8DD3-6A224452001F}"/>
    <dgm:cxn modelId="{77996490-12D5-4E2F-A2C8-B1E87C27BDEF}" type="presOf" srcId="{1AD00A98-9020-4C56-9359-0103B1E30B7D}" destId="{AA55645B-9FE6-4720-AF1F-542722F61359}" srcOrd="0" destOrd="0" presId="urn:microsoft.com/office/officeart/2005/8/layout/process1"/>
    <dgm:cxn modelId="{CC4B0D47-1641-4C59-8399-5470EAC1CE11}" srcId="{BFAA1E05-8C6C-4996-B29C-A3B88CD539A9}" destId="{CEDFD641-2868-4C68-9C6D-B06DEE745EF5}" srcOrd="2" destOrd="0" parTransId="{7A709D2F-A8BB-4F03-B8E9-CCA2D1A88C82}" sibTransId="{1AD00A98-9020-4C56-9359-0103B1E30B7D}"/>
    <dgm:cxn modelId="{3DFEE9AB-495C-410A-9FF9-25E17B5FA94A}" type="presOf" srcId="{1AD00A98-9020-4C56-9359-0103B1E30B7D}" destId="{D4D95B9A-7971-4A4C-BB5E-5CB7670EBDB4}" srcOrd="1" destOrd="0" presId="urn:microsoft.com/office/officeart/2005/8/layout/process1"/>
    <dgm:cxn modelId="{1CC1B171-1852-4D5C-8BDB-F85DD1F3DA11}" srcId="{BFAA1E05-8C6C-4996-B29C-A3B88CD539A9}" destId="{23DDA9FD-6D64-4DC1-AF67-119342467D4B}" srcOrd="0" destOrd="0" parTransId="{E1CB0694-E32D-4EDD-A01F-E36B2E254D60}" sibTransId="{3F4E7960-1E07-4DB5-85D6-4DF0EF4F12B2}"/>
    <dgm:cxn modelId="{059DB3FB-DA9A-49C5-BD04-5467FAAD27B0}" type="presParOf" srcId="{EFDE2CC3-37A3-422A-A4CB-3B80EB33E480}" destId="{3D84880E-AFEF-4EE9-89A5-BB3445EA4E2C}" srcOrd="0" destOrd="0" presId="urn:microsoft.com/office/officeart/2005/8/layout/process1"/>
    <dgm:cxn modelId="{1B30CFB5-6FBD-40C8-9883-237951D8E8E2}" type="presParOf" srcId="{EFDE2CC3-37A3-422A-A4CB-3B80EB33E480}" destId="{62C668FB-AD1D-4C9B-9598-BDEC3D7FBCD8}" srcOrd="1" destOrd="0" presId="urn:microsoft.com/office/officeart/2005/8/layout/process1"/>
    <dgm:cxn modelId="{974DBE30-14BF-4401-A1DC-F30FFB454F42}" type="presParOf" srcId="{62C668FB-AD1D-4C9B-9598-BDEC3D7FBCD8}" destId="{E7157AF8-D6A1-4820-BFD4-5ADDAE1963EC}" srcOrd="0" destOrd="0" presId="urn:microsoft.com/office/officeart/2005/8/layout/process1"/>
    <dgm:cxn modelId="{BAD705BE-B01E-45D2-9E5C-4060CF52B1CC}" type="presParOf" srcId="{EFDE2CC3-37A3-422A-A4CB-3B80EB33E480}" destId="{25FDF773-E724-4E2F-8CFB-12E421A71E78}" srcOrd="2" destOrd="0" presId="urn:microsoft.com/office/officeart/2005/8/layout/process1"/>
    <dgm:cxn modelId="{EB82D832-1013-4753-967E-4A8E363BF4FE}" type="presParOf" srcId="{EFDE2CC3-37A3-422A-A4CB-3B80EB33E480}" destId="{B6A19FBA-E017-41E2-91DA-73748BE88D87}" srcOrd="3" destOrd="0" presId="urn:microsoft.com/office/officeart/2005/8/layout/process1"/>
    <dgm:cxn modelId="{03F5470C-4754-4A11-9037-96037CF524F0}" type="presParOf" srcId="{B6A19FBA-E017-41E2-91DA-73748BE88D87}" destId="{6EC10F5C-16B4-4F38-95A6-7CC7FA19C413}" srcOrd="0" destOrd="0" presId="urn:microsoft.com/office/officeart/2005/8/layout/process1"/>
    <dgm:cxn modelId="{F23B540C-FCD6-43C9-A1A0-09CCD63B5C6B}" type="presParOf" srcId="{EFDE2CC3-37A3-422A-A4CB-3B80EB33E480}" destId="{B655EA6A-8541-4AAD-9A64-1CA871701712}" srcOrd="4" destOrd="0" presId="urn:microsoft.com/office/officeart/2005/8/layout/process1"/>
    <dgm:cxn modelId="{13DD68E6-9938-423F-87FC-078CF4E880F8}" type="presParOf" srcId="{EFDE2CC3-37A3-422A-A4CB-3B80EB33E480}" destId="{AA55645B-9FE6-4720-AF1F-542722F61359}" srcOrd="5" destOrd="0" presId="urn:microsoft.com/office/officeart/2005/8/layout/process1"/>
    <dgm:cxn modelId="{61D38301-43DA-40F2-8D5A-406355FBB0D4}" type="presParOf" srcId="{AA55645B-9FE6-4720-AF1F-542722F61359}" destId="{D4D95B9A-7971-4A4C-BB5E-5CB7670EBDB4}" srcOrd="0" destOrd="0" presId="urn:microsoft.com/office/officeart/2005/8/layout/process1"/>
    <dgm:cxn modelId="{6A15DF43-AAA1-4AB7-B55D-806A32CD196A}" type="presParOf" srcId="{EFDE2CC3-37A3-422A-A4CB-3B80EB33E480}" destId="{FBC4B10F-AAD2-47E2-AAE7-042BFBC7AEB8}"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7FFF9-4067-4864-8360-8F200281510C}">
      <dsp:nvSpPr>
        <dsp:cNvPr id="0" name=""/>
        <dsp:cNvSpPr/>
      </dsp:nvSpPr>
      <dsp:spPr>
        <a:xfrm>
          <a:off x="4190" y="1563528"/>
          <a:ext cx="1053559" cy="1402717"/>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فاز اول : از ابتدای تیر ماه</a:t>
          </a:r>
          <a:endParaRPr lang="en-US" sz="1800" kern="1200" dirty="0">
            <a:cs typeface="B Nazanin" panose="00000400000000000000" pitchFamily="2" charset="-78"/>
          </a:endParaRPr>
        </a:p>
      </dsp:txBody>
      <dsp:txXfrm>
        <a:off x="35048" y="1594386"/>
        <a:ext cx="991843" cy="1341001"/>
      </dsp:txXfrm>
    </dsp:sp>
    <dsp:sp modelId="{CD83B7A3-3CD1-4E69-9C10-E4CA56499247}">
      <dsp:nvSpPr>
        <dsp:cNvPr id="0" name=""/>
        <dsp:cNvSpPr/>
      </dsp:nvSpPr>
      <dsp:spPr>
        <a:xfrm>
          <a:off x="1145063" y="2156618"/>
          <a:ext cx="185104" cy="216537"/>
        </a:xfrm>
        <a:prstGeom prst="rightArrow">
          <a:avLst>
            <a:gd name="adj1" fmla="val 60000"/>
            <a:gd name="adj2" fmla="val 5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145063" y="2199925"/>
        <a:ext cx="129573" cy="129923"/>
      </dsp:txXfrm>
    </dsp:sp>
    <dsp:sp modelId="{5D8D0F51-B361-4610-9141-C1CF2426EB3C}">
      <dsp:nvSpPr>
        <dsp:cNvPr id="0" name=""/>
        <dsp:cNvSpPr/>
      </dsp:nvSpPr>
      <dsp:spPr>
        <a:xfrm>
          <a:off x="1407004" y="1583589"/>
          <a:ext cx="1121306" cy="1362595"/>
        </a:xfrm>
        <a:prstGeom prst="roundRect">
          <a:avLst>
            <a:gd name="adj" fmla="val 10000"/>
          </a:avLst>
        </a:prstGeom>
        <a:gradFill rotWithShape="0">
          <a:gsLst>
            <a:gs pos="0">
              <a:schemeClr val="accent5">
                <a:hueOff val="1502676"/>
                <a:satOff val="-6595"/>
                <a:lumOff val="1961"/>
                <a:alphaOff val="0"/>
                <a:tint val="98000"/>
                <a:lumMod val="114000"/>
              </a:schemeClr>
            </a:gs>
            <a:gs pos="100000">
              <a:schemeClr val="accent5">
                <a:hueOff val="1502676"/>
                <a:satOff val="-6595"/>
                <a:lumOff val="196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ثبت نام در سامانه ایداس</a:t>
          </a:r>
          <a:endParaRPr lang="en-US" sz="1800" kern="1200" dirty="0">
            <a:cs typeface="B Nazanin" panose="00000400000000000000" pitchFamily="2" charset="-78"/>
          </a:endParaRPr>
        </a:p>
      </dsp:txBody>
      <dsp:txXfrm>
        <a:off x="1439846" y="1616431"/>
        <a:ext cx="1055622" cy="1296911"/>
      </dsp:txXfrm>
    </dsp:sp>
    <dsp:sp modelId="{4D5F9471-218C-477A-BA6B-86E552668030}">
      <dsp:nvSpPr>
        <dsp:cNvPr id="0" name=""/>
        <dsp:cNvSpPr/>
      </dsp:nvSpPr>
      <dsp:spPr>
        <a:xfrm>
          <a:off x="2615623" y="2156618"/>
          <a:ext cx="185104" cy="216537"/>
        </a:xfrm>
        <a:prstGeom prst="rightArrow">
          <a:avLst>
            <a:gd name="adj1" fmla="val 60000"/>
            <a:gd name="adj2" fmla="val 50000"/>
          </a:avLst>
        </a:prstGeom>
        <a:gradFill rotWithShape="0">
          <a:gsLst>
            <a:gs pos="0">
              <a:schemeClr val="accent5">
                <a:hueOff val="2003568"/>
                <a:satOff val="-8793"/>
                <a:lumOff val="2614"/>
                <a:alphaOff val="0"/>
                <a:tint val="98000"/>
                <a:lumMod val="114000"/>
              </a:schemeClr>
            </a:gs>
            <a:gs pos="100000">
              <a:schemeClr val="accent5">
                <a:hueOff val="2003568"/>
                <a:satOff val="-8793"/>
                <a:lumOff val="261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615623" y="2199925"/>
        <a:ext cx="129573" cy="129923"/>
      </dsp:txXfrm>
    </dsp:sp>
    <dsp:sp modelId="{720746C3-F5B3-4486-A1B8-55596ADCB515}">
      <dsp:nvSpPr>
        <dsp:cNvPr id="0" name=""/>
        <dsp:cNvSpPr/>
      </dsp:nvSpPr>
      <dsp:spPr>
        <a:xfrm>
          <a:off x="2877564" y="1571845"/>
          <a:ext cx="1179002" cy="1386082"/>
        </a:xfrm>
        <a:prstGeom prst="roundRect">
          <a:avLst>
            <a:gd name="adj" fmla="val 10000"/>
          </a:avLst>
        </a:prstGeom>
        <a:gradFill rotWithShape="0">
          <a:gsLst>
            <a:gs pos="0">
              <a:schemeClr val="accent5">
                <a:hueOff val="3005351"/>
                <a:satOff val="-13190"/>
                <a:lumOff val="3921"/>
                <a:alphaOff val="0"/>
                <a:tint val="98000"/>
                <a:lumMod val="114000"/>
              </a:schemeClr>
            </a:gs>
            <a:gs pos="100000">
              <a:schemeClr val="accent5">
                <a:hueOff val="3005351"/>
                <a:satOff val="-13190"/>
                <a:lumOff val="392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تعریف اولیه مقاله</a:t>
          </a:r>
          <a:endParaRPr lang="en-US" sz="1800" kern="1200" dirty="0">
            <a:cs typeface="B Nazanin" panose="00000400000000000000" pitchFamily="2" charset="-78"/>
          </a:endParaRPr>
        </a:p>
      </dsp:txBody>
      <dsp:txXfrm>
        <a:off x="2912096" y="1606377"/>
        <a:ext cx="1109938" cy="1317018"/>
      </dsp:txXfrm>
    </dsp:sp>
    <dsp:sp modelId="{C0892C05-BE58-4883-8F73-0137E771FC4C}">
      <dsp:nvSpPr>
        <dsp:cNvPr id="0" name=""/>
        <dsp:cNvSpPr/>
      </dsp:nvSpPr>
      <dsp:spPr>
        <a:xfrm>
          <a:off x="4143880" y="2156618"/>
          <a:ext cx="185104" cy="216537"/>
        </a:xfrm>
        <a:prstGeom prst="rightArrow">
          <a:avLst>
            <a:gd name="adj1" fmla="val 60000"/>
            <a:gd name="adj2" fmla="val 50000"/>
          </a:avLst>
        </a:prstGeom>
        <a:gradFill rotWithShape="0">
          <a:gsLst>
            <a:gs pos="0">
              <a:schemeClr val="accent5">
                <a:hueOff val="4007135"/>
                <a:satOff val="-17587"/>
                <a:lumOff val="5229"/>
                <a:alphaOff val="0"/>
                <a:tint val="98000"/>
                <a:lumMod val="114000"/>
              </a:schemeClr>
            </a:gs>
            <a:gs pos="100000">
              <a:schemeClr val="accent5">
                <a:hueOff val="4007135"/>
                <a:satOff val="-17587"/>
                <a:lumOff val="5229"/>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143880" y="2199925"/>
        <a:ext cx="129573" cy="129923"/>
      </dsp:txXfrm>
    </dsp:sp>
    <dsp:sp modelId="{717FACC3-9DD3-4510-BB0A-4A89087A9EFC}">
      <dsp:nvSpPr>
        <dsp:cNvPr id="0" name=""/>
        <dsp:cNvSpPr/>
      </dsp:nvSpPr>
      <dsp:spPr>
        <a:xfrm>
          <a:off x="4405821" y="1621892"/>
          <a:ext cx="1169363" cy="1285989"/>
        </a:xfrm>
        <a:prstGeom prst="roundRect">
          <a:avLst>
            <a:gd name="adj" fmla="val 10000"/>
          </a:avLst>
        </a:prstGeom>
        <a:gradFill rotWithShape="0">
          <a:gsLst>
            <a:gs pos="0">
              <a:schemeClr val="accent5">
                <a:hueOff val="4508027"/>
                <a:satOff val="-19785"/>
                <a:lumOff val="5882"/>
                <a:alphaOff val="0"/>
                <a:tint val="98000"/>
                <a:lumMod val="114000"/>
              </a:schemeClr>
            </a:gs>
            <a:gs pos="100000">
              <a:schemeClr val="accent5">
                <a:hueOff val="4508027"/>
                <a:satOff val="-19785"/>
                <a:lumOff val="588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پرداخت هزینه داوری</a:t>
          </a:r>
          <a:endParaRPr lang="en-US" sz="1800" kern="1200" dirty="0">
            <a:cs typeface="B Nazanin" panose="00000400000000000000" pitchFamily="2" charset="-78"/>
          </a:endParaRPr>
        </a:p>
      </dsp:txBody>
      <dsp:txXfrm>
        <a:off x="4440070" y="1656141"/>
        <a:ext cx="1100865" cy="1217491"/>
      </dsp:txXfrm>
    </dsp:sp>
    <dsp:sp modelId="{0E746BEA-7E8E-4E1C-897D-48C86D42CBBB}">
      <dsp:nvSpPr>
        <dsp:cNvPr id="0" name=""/>
        <dsp:cNvSpPr/>
      </dsp:nvSpPr>
      <dsp:spPr>
        <a:xfrm>
          <a:off x="5662498" y="2156618"/>
          <a:ext cx="185104" cy="216537"/>
        </a:xfrm>
        <a:prstGeom prst="rightArrow">
          <a:avLst>
            <a:gd name="adj1" fmla="val 60000"/>
            <a:gd name="adj2" fmla="val 50000"/>
          </a:avLst>
        </a:prstGeom>
        <a:gradFill rotWithShape="0">
          <a:gsLst>
            <a:gs pos="0">
              <a:schemeClr val="accent5">
                <a:hueOff val="6010703"/>
                <a:satOff val="-26380"/>
                <a:lumOff val="7843"/>
                <a:alphaOff val="0"/>
                <a:tint val="98000"/>
                <a:lumMod val="114000"/>
              </a:schemeClr>
            </a:gs>
            <a:gs pos="100000">
              <a:schemeClr val="accent5">
                <a:hueOff val="6010703"/>
                <a:satOff val="-26380"/>
                <a:lumOff val="784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662498" y="2199925"/>
        <a:ext cx="129573" cy="129923"/>
      </dsp:txXfrm>
    </dsp:sp>
    <dsp:sp modelId="{D500F996-E1A1-476C-A4BA-48F20C08C0D0}">
      <dsp:nvSpPr>
        <dsp:cNvPr id="0" name=""/>
        <dsp:cNvSpPr/>
      </dsp:nvSpPr>
      <dsp:spPr>
        <a:xfrm>
          <a:off x="5924438" y="1597339"/>
          <a:ext cx="1354904" cy="1335094"/>
        </a:xfrm>
        <a:prstGeom prst="roundRect">
          <a:avLst>
            <a:gd name="adj" fmla="val 10000"/>
          </a:avLst>
        </a:prstGeom>
        <a:gradFill rotWithShape="0">
          <a:gsLst>
            <a:gs pos="0">
              <a:schemeClr val="accent5">
                <a:hueOff val="6010703"/>
                <a:satOff val="-26380"/>
                <a:lumOff val="7843"/>
                <a:alphaOff val="0"/>
                <a:tint val="98000"/>
                <a:lumMod val="114000"/>
              </a:schemeClr>
            </a:gs>
            <a:gs pos="100000">
              <a:schemeClr val="accent5">
                <a:hueOff val="6010703"/>
                <a:satOff val="-26380"/>
                <a:lumOff val="784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آپلود متن کامل مقاله جهت داوری</a:t>
          </a:r>
          <a:endParaRPr lang="en-US" sz="1800" kern="1200" dirty="0">
            <a:cs typeface="B Nazanin" panose="00000400000000000000" pitchFamily="2" charset="-78"/>
          </a:endParaRPr>
        </a:p>
      </dsp:txBody>
      <dsp:txXfrm>
        <a:off x="5963542" y="1636443"/>
        <a:ext cx="1276696" cy="125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4880E-AFEF-4EE9-89A5-BB3445EA4E2C}">
      <dsp:nvSpPr>
        <dsp:cNvPr id="0" name=""/>
        <dsp:cNvSpPr/>
      </dsp:nvSpPr>
      <dsp:spPr>
        <a:xfrm>
          <a:off x="2892" y="459158"/>
          <a:ext cx="1264642" cy="1753162"/>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فاز دوم: از 31 شهریور ماه</a:t>
          </a:r>
          <a:endParaRPr lang="en-US" sz="1800" kern="1200" dirty="0">
            <a:cs typeface="B Nazanin" panose="00000400000000000000" pitchFamily="2" charset="-78"/>
          </a:endParaRPr>
        </a:p>
      </dsp:txBody>
      <dsp:txXfrm>
        <a:off x="39932" y="496198"/>
        <a:ext cx="1190562" cy="1679082"/>
      </dsp:txXfrm>
    </dsp:sp>
    <dsp:sp modelId="{62C668FB-AD1D-4C9B-9598-BDEC3D7FBCD8}">
      <dsp:nvSpPr>
        <dsp:cNvPr id="0" name=""/>
        <dsp:cNvSpPr/>
      </dsp:nvSpPr>
      <dsp:spPr>
        <a:xfrm>
          <a:off x="1393998" y="1178923"/>
          <a:ext cx="268104" cy="313631"/>
        </a:xfrm>
        <a:prstGeom prst="rightArrow">
          <a:avLst>
            <a:gd name="adj1" fmla="val 60000"/>
            <a:gd name="adj2" fmla="val 5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393998" y="1241649"/>
        <a:ext cx="187673" cy="188179"/>
      </dsp:txXfrm>
    </dsp:sp>
    <dsp:sp modelId="{25FDF773-E724-4E2F-8CFB-12E421A71E78}">
      <dsp:nvSpPr>
        <dsp:cNvPr id="0" name=""/>
        <dsp:cNvSpPr/>
      </dsp:nvSpPr>
      <dsp:spPr>
        <a:xfrm>
          <a:off x="1773391" y="459158"/>
          <a:ext cx="1264642" cy="1753162"/>
        </a:xfrm>
        <a:prstGeom prst="roundRect">
          <a:avLst>
            <a:gd name="adj" fmla="val 10000"/>
          </a:avLst>
        </a:prstGeom>
        <a:gradFill rotWithShape="0">
          <a:gsLst>
            <a:gs pos="0">
              <a:schemeClr val="accent5">
                <a:hueOff val="2003568"/>
                <a:satOff val="-8793"/>
                <a:lumOff val="2614"/>
                <a:alphaOff val="0"/>
                <a:tint val="98000"/>
                <a:lumMod val="114000"/>
              </a:schemeClr>
            </a:gs>
            <a:gs pos="100000">
              <a:schemeClr val="accent5">
                <a:hueOff val="2003568"/>
                <a:satOff val="-8793"/>
                <a:lumOff val="261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اعلام نتایج اولیه‌ی ارزیابی مقالات</a:t>
          </a:r>
          <a:endParaRPr lang="en-US" sz="1800" kern="1200" dirty="0">
            <a:cs typeface="B Nazanin" panose="00000400000000000000" pitchFamily="2" charset="-78"/>
          </a:endParaRPr>
        </a:p>
      </dsp:txBody>
      <dsp:txXfrm>
        <a:off x="1810431" y="496198"/>
        <a:ext cx="1190562" cy="1679082"/>
      </dsp:txXfrm>
    </dsp:sp>
    <dsp:sp modelId="{B6A19FBA-E017-41E2-91DA-73748BE88D87}">
      <dsp:nvSpPr>
        <dsp:cNvPr id="0" name=""/>
        <dsp:cNvSpPr/>
      </dsp:nvSpPr>
      <dsp:spPr>
        <a:xfrm>
          <a:off x="3164497" y="1178923"/>
          <a:ext cx="268104" cy="313631"/>
        </a:xfrm>
        <a:prstGeom prst="rightArrow">
          <a:avLst>
            <a:gd name="adj1" fmla="val 60000"/>
            <a:gd name="adj2" fmla="val 50000"/>
          </a:avLst>
        </a:prstGeom>
        <a:gradFill rotWithShape="0">
          <a:gsLst>
            <a:gs pos="0">
              <a:schemeClr val="accent5">
                <a:hueOff val="3005351"/>
                <a:satOff val="-13190"/>
                <a:lumOff val="3921"/>
                <a:alphaOff val="0"/>
                <a:tint val="98000"/>
                <a:lumMod val="114000"/>
              </a:schemeClr>
            </a:gs>
            <a:gs pos="100000">
              <a:schemeClr val="accent5">
                <a:hueOff val="3005351"/>
                <a:satOff val="-13190"/>
                <a:lumOff val="392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164497" y="1241649"/>
        <a:ext cx="187673" cy="188179"/>
      </dsp:txXfrm>
    </dsp:sp>
    <dsp:sp modelId="{B655EA6A-8541-4AAD-9A64-1CA871701712}">
      <dsp:nvSpPr>
        <dsp:cNvPr id="0" name=""/>
        <dsp:cNvSpPr/>
      </dsp:nvSpPr>
      <dsp:spPr>
        <a:xfrm>
          <a:off x="3543890" y="459158"/>
          <a:ext cx="1264642" cy="1753162"/>
        </a:xfrm>
        <a:prstGeom prst="roundRect">
          <a:avLst>
            <a:gd name="adj" fmla="val 10000"/>
          </a:avLst>
        </a:prstGeom>
        <a:gradFill rotWithShape="0">
          <a:gsLst>
            <a:gs pos="0">
              <a:schemeClr val="accent5">
                <a:hueOff val="4007135"/>
                <a:satOff val="-17587"/>
                <a:lumOff val="5229"/>
                <a:alphaOff val="0"/>
                <a:tint val="98000"/>
                <a:lumMod val="114000"/>
              </a:schemeClr>
            </a:gs>
            <a:gs pos="100000">
              <a:schemeClr val="accent5">
                <a:hueOff val="4007135"/>
                <a:satOff val="-17587"/>
                <a:lumOff val="5229"/>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پرداخت هزینه نهایی شرکت در کنفرانس</a:t>
          </a:r>
          <a:endParaRPr lang="en-US" sz="1800" kern="1200" dirty="0">
            <a:cs typeface="B Nazanin" panose="00000400000000000000" pitchFamily="2" charset="-78"/>
          </a:endParaRPr>
        </a:p>
      </dsp:txBody>
      <dsp:txXfrm>
        <a:off x="3580930" y="496198"/>
        <a:ext cx="1190562" cy="1679082"/>
      </dsp:txXfrm>
    </dsp:sp>
    <dsp:sp modelId="{AA55645B-9FE6-4720-AF1F-542722F61359}">
      <dsp:nvSpPr>
        <dsp:cNvPr id="0" name=""/>
        <dsp:cNvSpPr/>
      </dsp:nvSpPr>
      <dsp:spPr>
        <a:xfrm>
          <a:off x="4934996" y="1178923"/>
          <a:ext cx="268104" cy="313631"/>
        </a:xfrm>
        <a:prstGeom prst="rightArrow">
          <a:avLst>
            <a:gd name="adj1" fmla="val 60000"/>
            <a:gd name="adj2" fmla="val 50000"/>
          </a:avLst>
        </a:prstGeom>
        <a:gradFill rotWithShape="0">
          <a:gsLst>
            <a:gs pos="0">
              <a:schemeClr val="accent5">
                <a:hueOff val="6010703"/>
                <a:satOff val="-26380"/>
                <a:lumOff val="7843"/>
                <a:alphaOff val="0"/>
                <a:tint val="98000"/>
                <a:lumMod val="114000"/>
              </a:schemeClr>
            </a:gs>
            <a:gs pos="100000">
              <a:schemeClr val="accent5">
                <a:hueOff val="6010703"/>
                <a:satOff val="-26380"/>
                <a:lumOff val="784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934996" y="1241649"/>
        <a:ext cx="187673" cy="188179"/>
      </dsp:txXfrm>
    </dsp:sp>
    <dsp:sp modelId="{FBC4B10F-AAD2-47E2-AAE7-042BFBC7AEB8}">
      <dsp:nvSpPr>
        <dsp:cNvPr id="0" name=""/>
        <dsp:cNvSpPr/>
      </dsp:nvSpPr>
      <dsp:spPr>
        <a:xfrm>
          <a:off x="5314389" y="459158"/>
          <a:ext cx="1264642" cy="1753162"/>
        </a:xfrm>
        <a:prstGeom prst="roundRect">
          <a:avLst>
            <a:gd name="adj" fmla="val 10000"/>
          </a:avLst>
        </a:prstGeom>
        <a:gradFill rotWithShape="0">
          <a:gsLst>
            <a:gs pos="0">
              <a:schemeClr val="accent5">
                <a:hueOff val="6010703"/>
                <a:satOff val="-26380"/>
                <a:lumOff val="7843"/>
                <a:alphaOff val="0"/>
                <a:tint val="98000"/>
                <a:lumMod val="114000"/>
              </a:schemeClr>
            </a:gs>
            <a:gs pos="100000">
              <a:schemeClr val="accent5">
                <a:hueOff val="6010703"/>
                <a:satOff val="-26380"/>
                <a:lumOff val="784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ارسال نسخه نهایی مقالات به همراه فایل پاورپوینت و پوستر</a:t>
          </a:r>
          <a:endParaRPr lang="en-US" sz="1800" kern="1200" dirty="0">
            <a:cs typeface="B Nazanin" panose="00000400000000000000" pitchFamily="2" charset="-78"/>
          </a:endParaRPr>
        </a:p>
      </dsp:txBody>
      <dsp:txXfrm>
        <a:off x="5351429" y="496198"/>
        <a:ext cx="1190562" cy="16790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ADD0630-BF11-4C79-BA1A-E2908EEB14AE}" type="datetimeFigureOut">
              <a:rPr lang="en-US" smtClean="0"/>
              <a:t>7/3/2023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AB19DE0-A6D7-42E6-BD0B-913D0CEF5C53}" type="slidenum">
              <a:rPr lang="en-US" smtClean="0"/>
              <a:t>‹#›</a:t>
            </a:fld>
            <a:endParaRPr lang="en-US"/>
          </a:p>
        </p:txBody>
      </p:sp>
    </p:spTree>
    <p:extLst>
      <p:ext uri="{BB962C8B-B14F-4D97-AF65-F5344CB8AC3E}">
        <p14:creationId xmlns:p14="http://schemas.microsoft.com/office/powerpoint/2010/main" val="2979763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19DE0-A6D7-42E6-BD0B-913D0CEF5C53}" type="slidenum">
              <a:rPr lang="en-US" smtClean="0"/>
              <a:t>5</a:t>
            </a:fld>
            <a:endParaRPr lang="en-US"/>
          </a:p>
        </p:txBody>
      </p:sp>
    </p:spTree>
    <p:extLst>
      <p:ext uri="{BB962C8B-B14F-4D97-AF65-F5344CB8AC3E}">
        <p14:creationId xmlns:p14="http://schemas.microsoft.com/office/powerpoint/2010/main" val="280236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78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8449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9545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09916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87152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9665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049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8303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3999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50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589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3249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650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9666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8395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981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4092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7/3/2023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9289421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cbme.ir/"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icbme.i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icbme2020@icbme.ir"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edas.info/N27003" TargetMode="External"/><Relationship Id="rId2" Type="http://schemas.openxmlformats.org/officeDocument/2006/relationships/hyperlink" Target="https://edas.info/N31105"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icbme2023@icbme.ir" TargetMode="External"/><Relationship Id="rId2" Type="http://schemas.openxmlformats.org/officeDocument/2006/relationships/hyperlink" Target="https://icbme.ir/fa/author/8"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81429" y="2099733"/>
            <a:ext cx="8825658" cy="85128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5400" dirty="0">
                <a:solidFill>
                  <a:srgbClr val="FFC000"/>
                </a:solidFill>
                <a:latin typeface="IranNastaliq" panose="02000503000000020003" pitchFamily="2" charset="0"/>
                <a:cs typeface="IranNastaliq" panose="02000503000000020003" pitchFamily="2" charset="0"/>
              </a:rPr>
              <a:t>راهنمای ارسال مقالات</a:t>
            </a:r>
            <a:endParaRPr lang="en-US" sz="5400" dirty="0">
              <a:solidFill>
                <a:srgbClr val="FFC000"/>
              </a:solidFill>
              <a:latin typeface="IranNastaliq" panose="02000503000000020003" pitchFamily="2" charset="0"/>
              <a:cs typeface="IranNastaliq" panose="02000503000000020003" pitchFamily="2" charset="0"/>
            </a:endParaRPr>
          </a:p>
        </p:txBody>
      </p:sp>
      <p:sp>
        <p:nvSpPr>
          <p:cNvPr id="3" name="Subtitle 2"/>
          <p:cNvSpPr txBox="1">
            <a:spLocks/>
          </p:cNvSpPr>
          <p:nvPr/>
        </p:nvSpPr>
        <p:spPr>
          <a:xfrm>
            <a:off x="1675109" y="3135677"/>
            <a:ext cx="8825658" cy="254923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rtl="1">
              <a:buNone/>
            </a:pPr>
            <a:r>
              <a:rPr lang="fa-IR" b="1" dirty="0">
                <a:solidFill>
                  <a:srgbClr val="FFFF00"/>
                </a:solidFill>
                <a:cs typeface="B Nazanin" panose="00000400000000000000" pitchFamily="2" charset="-78"/>
              </a:rPr>
              <a:t>راهنمای </a:t>
            </a:r>
            <a:r>
              <a:rPr lang="fa-IR" b="1" dirty="0" smtClean="0">
                <a:solidFill>
                  <a:srgbClr val="FFFF00"/>
                </a:solidFill>
                <a:cs typeface="B Nazanin" panose="00000400000000000000" pitchFamily="2" charset="-78"/>
              </a:rPr>
              <a:t>ارسال نهایی </a:t>
            </a:r>
            <a:r>
              <a:rPr lang="fa-IR" b="1" dirty="0">
                <a:solidFill>
                  <a:srgbClr val="FFFF00"/>
                </a:solidFill>
                <a:cs typeface="B Nazanin" panose="00000400000000000000" pitchFamily="2" charset="-78"/>
              </a:rPr>
              <a:t>مقالات به کنفرانس مهندسی زیست پزشکی ایران</a:t>
            </a:r>
          </a:p>
        </p:txBody>
      </p:sp>
      <p:sp>
        <p:nvSpPr>
          <p:cNvPr id="4" name="TextBox 3"/>
          <p:cNvSpPr txBox="1"/>
          <p:nvPr/>
        </p:nvSpPr>
        <p:spPr>
          <a:xfrm>
            <a:off x="3732665" y="5131015"/>
            <a:ext cx="4710546" cy="646331"/>
          </a:xfrm>
          <a:prstGeom prst="rect">
            <a:avLst/>
          </a:prstGeom>
          <a:noFill/>
          <a:ln>
            <a:noFill/>
          </a:ln>
        </p:spPr>
        <p:txBody>
          <a:bodyPr wrap="square" rtlCol="0" anchor="ctr">
            <a:spAutoFit/>
          </a:bodyPr>
          <a:lstStyle/>
          <a:p>
            <a:pPr algn="ctr"/>
            <a:r>
              <a:rPr lang="en-US" b="1" dirty="0">
                <a:solidFill>
                  <a:srgbClr val="FFFF00"/>
                </a:solidFill>
                <a:hlinkClick r:id="rId2"/>
              </a:rPr>
              <a:t>http://www.icbme.ir</a:t>
            </a:r>
            <a:endParaRPr lang="en-US" b="1" dirty="0">
              <a:solidFill>
                <a:srgbClr val="FFFF00"/>
              </a:solidFill>
            </a:endParaRPr>
          </a:p>
          <a:p>
            <a:pPr algn="ctr"/>
            <a:endParaRPr lang="en-US" dirty="0"/>
          </a:p>
        </p:txBody>
      </p:sp>
    </p:spTree>
    <p:extLst>
      <p:ext uri="{BB962C8B-B14F-4D97-AF65-F5344CB8AC3E}">
        <p14:creationId xmlns:p14="http://schemas.microsoft.com/office/powerpoint/2010/main" val="1676299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03" t="11011" r="3497" b="4896"/>
          <a:stretch/>
        </p:blipFill>
        <p:spPr>
          <a:xfrm>
            <a:off x="13647" y="1415496"/>
            <a:ext cx="10841588" cy="5435688"/>
          </a:xfrm>
          <a:prstGeom prst="rect">
            <a:avLst/>
          </a:prstGeom>
        </p:spPr>
      </p:pic>
      <p:sp>
        <p:nvSpPr>
          <p:cNvPr id="3" name="Subtitle 2"/>
          <p:cNvSpPr>
            <a:spLocks noGrp="1"/>
          </p:cNvSpPr>
          <p:nvPr>
            <p:ph type="subTitle" idx="1"/>
          </p:nvPr>
        </p:nvSpPr>
        <p:spPr>
          <a:xfrm>
            <a:off x="40942" y="109179"/>
            <a:ext cx="9966967" cy="1146412"/>
          </a:xfrm>
        </p:spPr>
        <p:txBody>
          <a:bodyPr>
            <a:noAutofit/>
          </a:bodyPr>
          <a:lstStyle/>
          <a:p>
            <a:pPr algn="just" rtl="1"/>
            <a:r>
              <a:rPr lang="fa-IR" sz="1800" dirty="0">
                <a:solidFill>
                  <a:schemeClr val="tx1"/>
                </a:solidFill>
                <a:cs typeface="B Nazanin" panose="00000400000000000000" pitchFamily="2" charset="-78"/>
              </a:rPr>
              <a:t>در این مرحله باید چکیده فارسی را ارسال نمایید. برای همه مقالات ارسال چکیده فارسی ضروری است (برای استفاده در سی دی و کتابچه کنفرانس). </a:t>
            </a:r>
          </a:p>
          <a:p>
            <a:pPr algn="just" rtl="1"/>
            <a:r>
              <a:rPr lang="fa-IR" sz="1800" dirty="0">
                <a:solidFill>
                  <a:schemeClr val="tx1"/>
                </a:solidFill>
                <a:cs typeface="B Nazanin" panose="00000400000000000000" pitchFamily="2" charset="-78"/>
              </a:rPr>
              <a:t>اگر با توجه به موارد بیان شده در مورد چکیده فارسی (موجود در بخش راهنمای نویسندگان) در چکیده فارسی که قبلا ارسال کرده اید، مواردی رعایت نشده اند و باید اصلاح شود، با استفاده از بخش مشخص شده، چکیده فارسی تصحیح شده را دوباره ارسال نمایید.</a:t>
            </a:r>
            <a:endParaRPr lang="en-US" sz="1800" dirty="0">
              <a:solidFill>
                <a:schemeClr val="tx1"/>
              </a:solidFill>
              <a:cs typeface="B Nazanin" panose="00000400000000000000" pitchFamily="2" charset="-78"/>
            </a:endParaRPr>
          </a:p>
        </p:txBody>
      </p:sp>
      <p:sp>
        <p:nvSpPr>
          <p:cNvPr id="6" name="Rounded Rectangle 5"/>
          <p:cNvSpPr/>
          <p:nvPr/>
        </p:nvSpPr>
        <p:spPr>
          <a:xfrm>
            <a:off x="1951629" y="5964072"/>
            <a:ext cx="545911" cy="395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907908" y="2771958"/>
            <a:ext cx="1311191" cy="49611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93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46" y="259307"/>
            <a:ext cx="9966967" cy="1004265"/>
          </a:xfrm>
        </p:spPr>
        <p:txBody>
          <a:bodyPr>
            <a:normAutofit lnSpcReduction="10000"/>
          </a:bodyPr>
          <a:lstStyle/>
          <a:p>
            <a:pPr algn="just" rtl="1"/>
            <a:r>
              <a:rPr lang="fa-IR" dirty="0">
                <a:solidFill>
                  <a:schemeClr val="tx1"/>
                </a:solidFill>
                <a:cs typeface="B Nazanin" panose="00000400000000000000" pitchFamily="2" charset="-78"/>
              </a:rPr>
              <a:t>در مرحله بعد می توانید فرد ارائه دهنده را مشخص نمایید.</a:t>
            </a:r>
            <a:r>
              <a:rPr lang="en-US" dirty="0">
                <a:solidFill>
                  <a:schemeClr val="tx1"/>
                </a:solidFill>
                <a:cs typeface="B Nazanin" panose="00000400000000000000" pitchFamily="2" charset="-78"/>
              </a:rPr>
              <a:t> </a:t>
            </a:r>
            <a:r>
              <a:rPr lang="fa-IR" dirty="0">
                <a:solidFill>
                  <a:schemeClr val="tx1"/>
                </a:solidFill>
                <a:cs typeface="B Nazanin" panose="00000400000000000000" pitchFamily="2" charset="-78"/>
              </a:rPr>
              <a:t> با کلیک بر علامت مشخص شده، فرد ارائه دهنده را مشخص نمایید. توجه فرمایید که ارائه دهنده، حتما باید در این مرحله کنفرانس ثبت نام نماید. اگر نویسندگان دیگر هم تمایل داشته باشند در کنفرانس شرکت کنند، باید جداگانه ثبت نام نمایند.</a:t>
            </a:r>
            <a:endParaRPr lang="en-US" dirty="0">
              <a:solidFill>
                <a:schemeClr val="tx1"/>
              </a:solidFill>
              <a:cs typeface="B Nazanin" panose="00000400000000000000" pitchFamily="2" charset="-78"/>
            </a:endParaRPr>
          </a:p>
        </p:txBody>
      </p:sp>
      <p:sp>
        <p:nvSpPr>
          <p:cNvPr id="6" name="Rounded Rectangle 5"/>
          <p:cNvSpPr/>
          <p:nvPr/>
        </p:nvSpPr>
        <p:spPr>
          <a:xfrm>
            <a:off x="1951629" y="5964072"/>
            <a:ext cx="545911" cy="395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348" t="9751" r="2292" b="5634"/>
          <a:stretch/>
        </p:blipFill>
        <p:spPr>
          <a:xfrm>
            <a:off x="13645" y="1433015"/>
            <a:ext cx="10988283" cy="5424985"/>
          </a:xfrm>
          <a:prstGeom prst="rect">
            <a:avLst/>
          </a:prstGeom>
        </p:spPr>
      </p:pic>
      <p:sp>
        <p:nvSpPr>
          <p:cNvPr id="7" name="Rounded Rectangle 6"/>
          <p:cNvSpPr/>
          <p:nvPr/>
        </p:nvSpPr>
        <p:spPr>
          <a:xfrm>
            <a:off x="7042243" y="2593070"/>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51629" y="4599295"/>
            <a:ext cx="545911" cy="2320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256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46" y="259307"/>
            <a:ext cx="9966967" cy="1004265"/>
          </a:xfrm>
        </p:spPr>
        <p:txBody>
          <a:bodyPr>
            <a:normAutofit/>
          </a:bodyPr>
          <a:lstStyle/>
          <a:p>
            <a:pPr algn="just" rtl="1"/>
            <a:r>
              <a:rPr lang="fa-IR" dirty="0">
                <a:solidFill>
                  <a:schemeClr val="tx1"/>
                </a:solidFill>
                <a:cs typeface="B Nazanin" panose="00000400000000000000" pitchFamily="2" charset="-78"/>
              </a:rPr>
              <a:t>ارائه دهنده می تواند یکی از نویسندگان مقاله یا فرد دیگری باشد که می توانید در این صفحه انتخاب نمایید.</a:t>
            </a:r>
            <a:endParaRPr lang="en-US" dirty="0">
              <a:solidFill>
                <a:schemeClr val="tx1"/>
              </a:solidFill>
              <a:cs typeface="B Nazanin" panose="00000400000000000000" pitchFamily="2" charset="-78"/>
            </a:endParaRPr>
          </a:p>
        </p:txBody>
      </p:sp>
      <p:sp>
        <p:nvSpPr>
          <p:cNvPr id="6" name="Rounded Rectangle 5"/>
          <p:cNvSpPr/>
          <p:nvPr/>
        </p:nvSpPr>
        <p:spPr>
          <a:xfrm>
            <a:off x="1951629" y="5964072"/>
            <a:ext cx="545911" cy="395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042243" y="2593070"/>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51629" y="4599295"/>
            <a:ext cx="545911" cy="2320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l="2599" t="9164" r="1689" b="7450"/>
          <a:stretch/>
        </p:blipFill>
        <p:spPr>
          <a:xfrm>
            <a:off x="13650" y="1509869"/>
            <a:ext cx="10904562" cy="5341311"/>
          </a:xfrm>
          <a:prstGeom prst="rect">
            <a:avLst/>
          </a:prstGeom>
        </p:spPr>
      </p:pic>
    </p:spTree>
    <p:extLst>
      <p:ext uri="{BB962C8B-B14F-4D97-AF65-F5344CB8AC3E}">
        <p14:creationId xmlns:p14="http://schemas.microsoft.com/office/powerpoint/2010/main" val="98302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46" y="259307"/>
            <a:ext cx="9966967" cy="1004265"/>
          </a:xfrm>
        </p:spPr>
        <p:txBody>
          <a:bodyPr>
            <a:normAutofit/>
          </a:bodyPr>
          <a:lstStyle/>
          <a:p>
            <a:pPr algn="just" rtl="1"/>
            <a:r>
              <a:rPr lang="fa-IR" dirty="0">
                <a:solidFill>
                  <a:schemeClr val="tx1"/>
                </a:solidFill>
                <a:cs typeface="B Nazanin" panose="00000400000000000000" pitchFamily="2" charset="-78"/>
              </a:rPr>
              <a:t>با کلیک بر علامت مشخص شده، فرم کپی رایت </a:t>
            </a:r>
            <a:r>
              <a:rPr lang="en-US" dirty="0">
                <a:solidFill>
                  <a:schemeClr val="tx1"/>
                </a:solidFill>
                <a:cs typeface="B Nazanin" panose="00000400000000000000" pitchFamily="2" charset="-78"/>
              </a:rPr>
              <a:t>IEEE</a:t>
            </a:r>
            <a:r>
              <a:rPr lang="fa-IR" dirty="0">
                <a:solidFill>
                  <a:schemeClr val="tx1"/>
                </a:solidFill>
                <a:cs typeface="B Nazanin" panose="00000400000000000000" pitchFamily="2" charset="-78"/>
              </a:rPr>
              <a:t> را پر نمایید. همه مقالات فارسی و انگلیسی باید این فرم را پر نمایند.</a:t>
            </a:r>
            <a:endParaRPr lang="en-US" dirty="0">
              <a:solidFill>
                <a:schemeClr val="tx1"/>
              </a:solidFill>
              <a:cs typeface="B Nazanin" panose="00000400000000000000" pitchFamily="2" charset="-78"/>
            </a:endParaRPr>
          </a:p>
        </p:txBody>
      </p:sp>
      <p:sp>
        <p:nvSpPr>
          <p:cNvPr id="6" name="Rounded Rectangle 5"/>
          <p:cNvSpPr/>
          <p:nvPr/>
        </p:nvSpPr>
        <p:spPr>
          <a:xfrm>
            <a:off x="1951629" y="5964072"/>
            <a:ext cx="545911" cy="395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042243" y="2593070"/>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51629" y="4599295"/>
            <a:ext cx="545911" cy="2320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893" t="10059" r="4169" b="7748"/>
          <a:stretch/>
        </p:blipFill>
        <p:spPr>
          <a:xfrm>
            <a:off x="-2" y="1412542"/>
            <a:ext cx="11069453" cy="5445458"/>
          </a:xfrm>
          <a:prstGeom prst="rect">
            <a:avLst/>
          </a:prstGeom>
        </p:spPr>
      </p:pic>
      <p:sp>
        <p:nvSpPr>
          <p:cNvPr id="8" name="Rounded Rectangle 7"/>
          <p:cNvSpPr/>
          <p:nvPr/>
        </p:nvSpPr>
        <p:spPr>
          <a:xfrm>
            <a:off x="7167347" y="2608990"/>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047164" y="5568286"/>
            <a:ext cx="341194" cy="2593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91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2711" t="22831" r="14323" b="6483"/>
          <a:stretch/>
        </p:blipFill>
        <p:spPr>
          <a:xfrm>
            <a:off x="-1" y="1487607"/>
            <a:ext cx="11211619" cy="5370394"/>
          </a:xfrm>
          <a:prstGeom prst="rect">
            <a:avLst/>
          </a:prstGeom>
        </p:spPr>
      </p:pic>
      <p:sp>
        <p:nvSpPr>
          <p:cNvPr id="3" name="Subtitle 2"/>
          <p:cNvSpPr>
            <a:spLocks noGrp="1"/>
          </p:cNvSpPr>
          <p:nvPr>
            <p:ph type="subTitle" idx="1"/>
          </p:nvPr>
        </p:nvSpPr>
        <p:spPr>
          <a:xfrm>
            <a:off x="13646" y="259307"/>
            <a:ext cx="9966967" cy="1004265"/>
          </a:xfrm>
        </p:spPr>
        <p:txBody>
          <a:bodyPr>
            <a:normAutofit/>
          </a:bodyPr>
          <a:lstStyle/>
          <a:p>
            <a:pPr algn="just" rtl="1"/>
            <a:r>
              <a:rPr lang="fa-IR" dirty="0">
                <a:solidFill>
                  <a:schemeClr val="tx1"/>
                </a:solidFill>
                <a:cs typeface="B Nazanin" panose="00000400000000000000" pitchFamily="2" charset="-78"/>
              </a:rPr>
              <a:t>با کلیک بر بخش مشخص شده وارد سایت </a:t>
            </a:r>
            <a:r>
              <a:rPr lang="en-US" dirty="0">
                <a:solidFill>
                  <a:schemeClr val="tx1"/>
                </a:solidFill>
                <a:cs typeface="B Nazanin" panose="00000400000000000000" pitchFamily="2" charset="-78"/>
              </a:rPr>
              <a:t>IEEE</a:t>
            </a:r>
            <a:r>
              <a:rPr lang="fa-IR" dirty="0">
                <a:solidFill>
                  <a:schemeClr val="tx1"/>
                </a:solidFill>
                <a:cs typeface="B Nazanin" panose="00000400000000000000" pitchFamily="2" charset="-78"/>
              </a:rPr>
              <a:t> شده مراحل را با دقت مطالعه کرده، تا انتها انجام دهید. پس از نهایی شدن مراحل، به سایت کنفرانس باز خواهید گشت.</a:t>
            </a:r>
            <a:endParaRPr lang="en-US" dirty="0">
              <a:solidFill>
                <a:schemeClr val="tx1"/>
              </a:solidFill>
              <a:cs typeface="B Nazanin" panose="00000400000000000000" pitchFamily="2" charset="-78"/>
            </a:endParaRPr>
          </a:p>
        </p:txBody>
      </p:sp>
      <p:sp>
        <p:nvSpPr>
          <p:cNvPr id="6" name="Rounded Rectangle 5"/>
          <p:cNvSpPr/>
          <p:nvPr/>
        </p:nvSpPr>
        <p:spPr>
          <a:xfrm>
            <a:off x="259307" y="6271144"/>
            <a:ext cx="2033517" cy="395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81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06" t="11787" r="4224" b="13533"/>
          <a:stretch/>
        </p:blipFill>
        <p:spPr>
          <a:xfrm>
            <a:off x="-2" y="1746913"/>
            <a:ext cx="11280684" cy="5111087"/>
          </a:xfrm>
          <a:prstGeom prst="rect">
            <a:avLst/>
          </a:prstGeom>
        </p:spPr>
      </p:pic>
      <p:sp>
        <p:nvSpPr>
          <p:cNvPr id="3" name="Subtitle 2"/>
          <p:cNvSpPr>
            <a:spLocks noGrp="1"/>
          </p:cNvSpPr>
          <p:nvPr>
            <p:ph type="subTitle" idx="1"/>
          </p:nvPr>
        </p:nvSpPr>
        <p:spPr>
          <a:xfrm>
            <a:off x="13646" y="259307"/>
            <a:ext cx="9966967" cy="1004265"/>
          </a:xfrm>
        </p:spPr>
        <p:txBody>
          <a:bodyPr>
            <a:normAutofit fontScale="92500" lnSpcReduction="10000"/>
          </a:bodyPr>
          <a:lstStyle/>
          <a:p>
            <a:pPr algn="just" rtl="1"/>
            <a:r>
              <a:rPr lang="fa-IR" dirty="0">
                <a:solidFill>
                  <a:schemeClr val="tx1"/>
                </a:solidFill>
                <a:cs typeface="B Nazanin" panose="00000400000000000000" pitchFamily="2" charset="-78"/>
              </a:rPr>
              <a:t>با ورود به پرونده مقاله؛ می بینید که در بخش کپی رایت، تاریخ پر کردن فرم نوشته شده است.</a:t>
            </a:r>
          </a:p>
          <a:p>
            <a:pPr algn="just" rtl="1"/>
            <a:r>
              <a:rPr lang="fa-IR" dirty="0">
                <a:solidFill>
                  <a:schemeClr val="tx1"/>
                </a:solidFill>
                <a:cs typeface="B Nazanin" panose="00000400000000000000" pitchFamily="2" charset="-78"/>
              </a:rPr>
              <a:t>در این مرحله می توانید نسخه نهایی مقاله خود در </a:t>
            </a:r>
            <a:r>
              <a:rPr lang="en-US" sz="1700" cap="none" dirty="0">
                <a:solidFill>
                  <a:schemeClr val="tx1"/>
                </a:solidFill>
                <a:cs typeface="B Nazanin" panose="00000400000000000000" pitchFamily="2" charset="-78"/>
              </a:rPr>
              <a:t>Final Manuscript</a:t>
            </a:r>
            <a:r>
              <a:rPr lang="fa-IR" dirty="0">
                <a:solidFill>
                  <a:schemeClr val="tx1"/>
                </a:solidFill>
                <a:cs typeface="B Nazanin" panose="00000400000000000000" pitchFamily="2" charset="-78"/>
              </a:rPr>
              <a:t> را بارگذاری نمایید (با کلیک بر بخش نشان داده شده). توجه فرمایید همه موارد مشخص شده در الگو و راهنمای نویسندگان، رعایت شده باشند.</a:t>
            </a:r>
            <a:endParaRPr lang="en-US" dirty="0">
              <a:solidFill>
                <a:schemeClr val="tx1"/>
              </a:solidFill>
              <a:cs typeface="B Nazanin" panose="00000400000000000000" pitchFamily="2" charset="-78"/>
            </a:endParaRPr>
          </a:p>
        </p:txBody>
      </p:sp>
      <p:sp>
        <p:nvSpPr>
          <p:cNvPr id="6" name="Rounded Rectangle 5"/>
          <p:cNvSpPr/>
          <p:nvPr/>
        </p:nvSpPr>
        <p:spPr>
          <a:xfrm>
            <a:off x="1869745" y="6346208"/>
            <a:ext cx="559557" cy="27977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262883" y="2499806"/>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930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54" t="14141" r="4506" b="7593"/>
          <a:stretch/>
        </p:blipFill>
        <p:spPr>
          <a:xfrm>
            <a:off x="-2" y="1630907"/>
            <a:ext cx="10969091" cy="5227093"/>
          </a:xfrm>
          <a:prstGeom prst="rect">
            <a:avLst/>
          </a:prstGeom>
        </p:spPr>
      </p:pic>
      <p:sp>
        <p:nvSpPr>
          <p:cNvPr id="3" name="Subtitle 2"/>
          <p:cNvSpPr>
            <a:spLocks noGrp="1"/>
          </p:cNvSpPr>
          <p:nvPr>
            <p:ph type="subTitle" idx="1"/>
          </p:nvPr>
        </p:nvSpPr>
        <p:spPr>
          <a:xfrm>
            <a:off x="13646" y="191067"/>
            <a:ext cx="10317709" cy="1371600"/>
          </a:xfrm>
        </p:spPr>
        <p:txBody>
          <a:bodyPr>
            <a:normAutofit fontScale="92500" lnSpcReduction="20000"/>
          </a:bodyPr>
          <a:lstStyle/>
          <a:p>
            <a:pPr algn="just" rtl="1"/>
            <a:r>
              <a:rPr lang="fa-IR" dirty="0">
                <a:solidFill>
                  <a:schemeClr val="tx1"/>
                </a:solidFill>
                <a:cs typeface="B Nazanin" panose="00000400000000000000" pitchFamily="2" charset="-78"/>
              </a:rPr>
              <a:t>پس از بارگذاری نسخه نهایی مقاله، خطاهای به وجود آمده را برطرف نمایید. به ضریب تشابه نیز توجه فرمایید (باید کمتر از 30 باشد).</a:t>
            </a:r>
          </a:p>
          <a:p>
            <a:pPr algn="just" rtl="1"/>
            <a:r>
              <a:rPr lang="fa-IR" dirty="0">
                <a:solidFill>
                  <a:schemeClr val="tx1"/>
                </a:solidFill>
                <a:cs typeface="B Nazanin" panose="00000400000000000000" pitchFamily="2" charset="-78"/>
              </a:rPr>
              <a:t>برای مقالات فارسی، به دلیل تفاوت زبان مقاله و سامانه، احتمالا سه خطای مشخص شده در شکل را اعلام می کند که نیاز نیست برطرف شوند ولی سایر خطاها را در صورت وجود برطرف نمایید.</a:t>
            </a:r>
          </a:p>
          <a:p>
            <a:pPr algn="just" rtl="1"/>
            <a:r>
              <a:rPr lang="fa-IR" dirty="0">
                <a:solidFill>
                  <a:schemeClr val="tx1"/>
                </a:solidFill>
                <a:cs typeface="B Nazanin" panose="00000400000000000000" pitchFamily="2" charset="-78"/>
              </a:rPr>
              <a:t>برای  مقالات انگلیسی باید هر خطایی که سامانه می گیرد را برطرف نمایید.</a:t>
            </a:r>
            <a:endParaRPr lang="en-US" dirty="0">
              <a:solidFill>
                <a:schemeClr val="tx1"/>
              </a:solidFill>
              <a:cs typeface="B Nazanin" panose="00000400000000000000" pitchFamily="2" charset="-78"/>
            </a:endParaRPr>
          </a:p>
        </p:txBody>
      </p:sp>
      <p:sp>
        <p:nvSpPr>
          <p:cNvPr id="6" name="Rounded Rectangle 5"/>
          <p:cNvSpPr/>
          <p:nvPr/>
        </p:nvSpPr>
        <p:spPr>
          <a:xfrm>
            <a:off x="2688610" y="5677469"/>
            <a:ext cx="7847462" cy="8325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1"/>
          <p:cNvSpPr/>
          <p:nvPr/>
        </p:nvSpPr>
        <p:spPr>
          <a:xfrm>
            <a:off x="9490364" y="4572000"/>
            <a:ext cx="457200" cy="512618"/>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610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479" y="190501"/>
            <a:ext cx="10257998" cy="6400798"/>
          </a:xfrm>
        </p:spPr>
        <p:txBody>
          <a:bodyPr>
            <a:normAutofit/>
          </a:bodyPr>
          <a:lstStyle/>
          <a:p>
            <a:pPr algn="just" rtl="1"/>
            <a:r>
              <a:rPr lang="fa-IR" cap="none" dirty="0">
                <a:solidFill>
                  <a:schemeClr val="tx1"/>
                </a:solidFill>
                <a:cs typeface="B Nazanin" panose="00000400000000000000" pitchFamily="2" charset="-78"/>
              </a:rPr>
              <a:t>توجه داشته باشید که قالب مقاله کاملا باید بر قالب ارائه شده منطبق باشد.</a:t>
            </a:r>
          </a:p>
          <a:p>
            <a:pPr algn="just" rtl="1"/>
            <a:r>
              <a:rPr lang="fa-IR" cap="none" dirty="0">
                <a:solidFill>
                  <a:schemeClr val="tx1"/>
                </a:solidFill>
                <a:cs typeface="B Nazanin" panose="00000400000000000000" pitchFamily="2" charset="-78"/>
              </a:rPr>
              <a:t>مقالات ممکن است چند اشکال داشته باشد و به همین دلیل پیغام خطا می دهد. برای مقالات انگلیسی همه خطاها باید برطرف شوند. در غیر این صورت، </a:t>
            </a:r>
            <a:r>
              <a:rPr lang="en-US" cap="none" dirty="0">
                <a:solidFill>
                  <a:schemeClr val="tx1"/>
                </a:solidFill>
                <a:cs typeface="B Nazanin" panose="00000400000000000000" pitchFamily="2" charset="-78"/>
              </a:rPr>
              <a:t>IEEE</a:t>
            </a:r>
            <a:r>
              <a:rPr lang="fa-IR" cap="none" dirty="0">
                <a:solidFill>
                  <a:schemeClr val="tx1"/>
                </a:solidFill>
                <a:cs typeface="B Nazanin" panose="00000400000000000000" pitchFamily="2" charset="-78"/>
              </a:rPr>
              <a:t> مقاله را نمایه نمی کند. برای مقالات فارسی هم به غیر از اشکالات مربوط به عنوان و ترتیب نویسندگان(</a:t>
            </a:r>
            <a:r>
              <a:rPr lang="en-US" sz="1600" cap="none" dirty="0" err="1">
                <a:solidFill>
                  <a:schemeClr val="tx1"/>
                </a:solidFill>
                <a:cs typeface="B Nazanin" panose="00000400000000000000" pitchFamily="2" charset="-78"/>
              </a:rPr>
              <a:t>Papertitle</a:t>
            </a:r>
            <a:r>
              <a:rPr lang="en-US" sz="1600" cap="none" dirty="0">
                <a:solidFill>
                  <a:schemeClr val="tx1"/>
                </a:solidFill>
                <a:cs typeface="B Nazanin" panose="00000400000000000000" pitchFamily="2" charset="-78"/>
              </a:rPr>
              <a:t>, Author Order, Author Missing</a:t>
            </a:r>
            <a:r>
              <a:rPr lang="fa-IR" cap="none" dirty="0">
                <a:solidFill>
                  <a:schemeClr val="tx1"/>
                </a:solidFill>
                <a:cs typeface="B Nazanin" panose="00000400000000000000" pitchFamily="2" charset="-78"/>
              </a:rPr>
              <a:t>)، سایر خطاها باید برطرف شوند. </a:t>
            </a:r>
          </a:p>
          <a:p>
            <a:pPr algn="just" rtl="1"/>
            <a:r>
              <a:rPr lang="fa-IR" cap="none" dirty="0">
                <a:solidFill>
                  <a:schemeClr val="tx1"/>
                </a:solidFill>
                <a:cs typeface="B Nazanin" panose="00000400000000000000" pitchFamily="2" charset="-78"/>
              </a:rPr>
              <a:t>معمول ترین خطاها عبارتند از:</a:t>
            </a:r>
          </a:p>
          <a:p>
            <a:pPr algn="just" rtl="1"/>
            <a:r>
              <a:rPr lang="fa-IR" cap="none" dirty="0">
                <a:solidFill>
                  <a:schemeClr val="tx1"/>
                </a:solidFill>
                <a:cs typeface="B Nazanin" panose="00000400000000000000" pitchFamily="2" charset="-78"/>
              </a:rPr>
              <a:t>1. نویسندگان مقاله و نویسندگان وارد شده در سامانه یکسان نباشند: برای همه مقالات باید همه نویسندگان وارد شود. در مقالات فارسی به دلیل اینکه نمی تواند نوشته را تشخیص دهد، ممکن از خطایی بگیرد که درست نباشد. در این صورت مشکلی وجود ندارد. ( مقالات انگلیسی باید برطرف کنند)</a:t>
            </a:r>
          </a:p>
          <a:p>
            <a:pPr algn="just" rtl="1"/>
            <a:r>
              <a:rPr lang="fa-IR" cap="none" dirty="0">
                <a:solidFill>
                  <a:schemeClr val="tx1"/>
                </a:solidFill>
                <a:cs typeface="B Nazanin" panose="00000400000000000000" pitchFamily="2" charset="-78"/>
              </a:rPr>
              <a:t>2. عنوان مقاله، با عنوان وارد شده در سامانه متفاوت است. تا حد امکان تصحیح شود. برای مقالات فارسی ممکن است خطای اشتباه بگیرد که اشکالی ندارد. ( مقالات انگلیسی باید برطرف کنند)</a:t>
            </a:r>
          </a:p>
          <a:p>
            <a:pPr algn="just" rtl="1"/>
            <a:r>
              <a:rPr lang="fa-IR" cap="none" dirty="0">
                <a:solidFill>
                  <a:schemeClr val="tx1"/>
                </a:solidFill>
                <a:cs typeface="B Nazanin" panose="00000400000000000000" pitchFamily="2" charset="-78"/>
              </a:rPr>
              <a:t>3. در مقاله لینک یا بوک مارک وجود داشته باشد. باید مقاله خود را بررسی کرده،  این اشکال را برطرف نمایید. (هم مقالات فارسی و هم انگلیسی باید برطرف کنند)</a:t>
            </a:r>
          </a:p>
          <a:p>
            <a:pPr algn="just" rtl="1"/>
            <a:r>
              <a:rPr lang="fa-IR" cap="none" dirty="0">
                <a:solidFill>
                  <a:schemeClr val="tx1"/>
                </a:solidFill>
                <a:cs typeface="B Nazanin" panose="00000400000000000000" pitchFamily="2" charset="-78"/>
              </a:rPr>
              <a:t>4. فونت های مقاله </a:t>
            </a:r>
            <a:r>
              <a:rPr lang="en-US" sz="1600" cap="none" dirty="0">
                <a:solidFill>
                  <a:schemeClr val="tx1"/>
                </a:solidFill>
                <a:cs typeface="B Nazanin" panose="00000400000000000000" pitchFamily="2" charset="-78"/>
              </a:rPr>
              <a:t>embedded</a:t>
            </a:r>
            <a:r>
              <a:rPr lang="fa-IR" sz="16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نیستند. مشکل در تبدیل فایل به پی دی اف است که در تنظیمات تبدیل می توانید این مشکل را حل کنید. برای حل این مشکل از راهنمای موجود در سایت کنفرانس استفاده نمایید. (هم مقالات فارسی و هم انگلیسی باید برطرف کنند)</a:t>
            </a:r>
          </a:p>
          <a:p>
            <a:pPr algn="just" rtl="1"/>
            <a:endParaRPr lang="fa-IR" cap="none" dirty="0">
              <a:solidFill>
                <a:schemeClr val="tx1"/>
              </a:solidFill>
              <a:cs typeface="B Nazanin" panose="00000400000000000000" pitchFamily="2" charset="-78"/>
            </a:endParaRPr>
          </a:p>
          <a:p>
            <a:pPr algn="just" rtl="1"/>
            <a:r>
              <a:rPr lang="fa-IR" cap="none" dirty="0">
                <a:solidFill>
                  <a:schemeClr val="tx1"/>
                </a:solidFill>
                <a:cs typeface="B Nazanin" panose="00000400000000000000" pitchFamily="2" charset="-78"/>
              </a:rPr>
              <a:t>موفق باشید</a:t>
            </a:r>
          </a:p>
        </p:txBody>
      </p:sp>
    </p:spTree>
    <p:extLst>
      <p:ext uri="{BB962C8B-B14F-4D97-AF65-F5344CB8AC3E}">
        <p14:creationId xmlns:p14="http://schemas.microsoft.com/office/powerpoint/2010/main" val="195610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675109" y="3866605"/>
            <a:ext cx="8825658" cy="181830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rtl="1">
              <a:buNone/>
            </a:pPr>
            <a:endParaRPr lang="en-US" b="1" dirty="0">
              <a:solidFill>
                <a:srgbClr val="FFFF00"/>
              </a:solidFill>
              <a:cs typeface="B Nazanin" panose="00000400000000000000" pitchFamily="2" charset="-78"/>
            </a:endParaRPr>
          </a:p>
        </p:txBody>
      </p:sp>
      <p:sp>
        <p:nvSpPr>
          <p:cNvPr id="4" name="TextBox 3"/>
          <p:cNvSpPr txBox="1"/>
          <p:nvPr/>
        </p:nvSpPr>
        <p:spPr>
          <a:xfrm>
            <a:off x="3732665" y="5131015"/>
            <a:ext cx="4710546" cy="646331"/>
          </a:xfrm>
          <a:prstGeom prst="rect">
            <a:avLst/>
          </a:prstGeom>
          <a:noFill/>
          <a:ln>
            <a:noFill/>
          </a:ln>
        </p:spPr>
        <p:txBody>
          <a:bodyPr wrap="square" rtlCol="0" anchor="ctr">
            <a:spAutoFit/>
          </a:bodyPr>
          <a:lstStyle/>
          <a:p>
            <a:pPr algn="ctr"/>
            <a:r>
              <a:rPr lang="en-US" b="1" dirty="0">
                <a:solidFill>
                  <a:srgbClr val="FFFF00"/>
                </a:solidFill>
                <a:hlinkClick r:id="rId2"/>
              </a:rPr>
              <a:t>http://www.icbme.ir</a:t>
            </a:r>
            <a:endParaRPr lang="en-US" b="1" dirty="0">
              <a:solidFill>
                <a:srgbClr val="FFFF00"/>
              </a:solidFill>
            </a:endParaRPr>
          </a:p>
          <a:p>
            <a:pPr algn="ctr"/>
            <a:endParaRPr lang="en-US" dirty="0"/>
          </a:p>
        </p:txBody>
      </p:sp>
      <p:sp>
        <p:nvSpPr>
          <p:cNvPr id="5" name="Subtitle 2">
            <a:extLst>
              <a:ext uri="{FF2B5EF4-FFF2-40B4-BE49-F238E27FC236}">
                <a16:creationId xmlns:a16="http://schemas.microsoft.com/office/drawing/2014/main" id="{E4E40100-1852-43FD-A84C-0789DD1D7B94}"/>
              </a:ext>
            </a:extLst>
          </p:cNvPr>
          <p:cNvSpPr txBox="1">
            <a:spLocks/>
          </p:cNvSpPr>
          <p:nvPr/>
        </p:nvSpPr>
        <p:spPr>
          <a:xfrm>
            <a:off x="1980414" y="628288"/>
            <a:ext cx="7412182" cy="450272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r" rtl="1"/>
            <a:endParaRPr lang="en-US" sz="4800" dirty="0">
              <a:solidFill>
                <a:srgbClr val="FFFF00"/>
              </a:solidFill>
              <a:latin typeface="IranNastaliq" panose="02000503000000020003" pitchFamily="2" charset="0"/>
              <a:cs typeface="IranNastaliq" panose="02000503000000020003" pitchFamily="2" charset="0"/>
            </a:endParaRPr>
          </a:p>
          <a:p>
            <a:pPr algn="ctr" rtl="1">
              <a:lnSpc>
                <a:spcPct val="250000"/>
              </a:lnSpc>
            </a:pPr>
            <a:r>
              <a:rPr lang="fa-IR" sz="6000" dirty="0">
                <a:solidFill>
                  <a:srgbClr val="FFFF00"/>
                </a:solidFill>
                <a:latin typeface="IranNastaliq" panose="02000503000000020003" pitchFamily="2" charset="0"/>
                <a:cs typeface="IranNastaliq" panose="02000503000000020003" pitchFamily="2" charset="0"/>
              </a:rPr>
              <a:t>به امید دیدار شما در کنفرانس مهندسی زیست پزشکی ایران</a:t>
            </a:r>
            <a:endParaRPr lang="en-US" sz="6000" dirty="0">
              <a:solidFill>
                <a:srgbClr val="FFFF00"/>
              </a:solidFill>
              <a:latin typeface="IranNastaliq" panose="02000503000000020003" pitchFamily="2" charset="0"/>
              <a:cs typeface="IranNastaliq" panose="02000503000000020003" pitchFamily="2" charset="0"/>
            </a:endParaRPr>
          </a:p>
        </p:txBody>
      </p:sp>
    </p:spTree>
    <p:extLst>
      <p:ext uri="{BB962C8B-B14F-4D97-AF65-F5344CB8AC3E}">
        <p14:creationId xmlns:p14="http://schemas.microsoft.com/office/powerpoint/2010/main" val="34409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a:solidFill>
                  <a:schemeClr val="tx1"/>
                </a:solidFill>
                <a:cs typeface="B Nazanin" panose="00000400000000000000" pitchFamily="2" charset="-78"/>
              </a:rPr>
              <a:t>برای ارسال مقاله لطفا ابتدا بخش های راهنمای نویسندگان و راهنمای ثبت نام را در سایت کنفرانس کاملا مطالعه نمایید.</a:t>
            </a:r>
            <a:endParaRPr lang="en-US" sz="3200" dirty="0">
              <a:solidFill>
                <a:schemeClr val="tx1"/>
              </a:solidFill>
              <a:cs typeface="B Nazanin" panose="00000400000000000000" pitchFamily="2" charset="-78"/>
            </a:endParaRPr>
          </a:p>
        </p:txBody>
      </p:sp>
      <p:sp>
        <p:nvSpPr>
          <p:cNvPr id="3" name="Text Placeholder 2"/>
          <p:cNvSpPr>
            <a:spLocks noGrp="1"/>
          </p:cNvSpPr>
          <p:nvPr>
            <p:ph type="body" sz="half" idx="2"/>
          </p:nvPr>
        </p:nvSpPr>
        <p:spPr/>
        <p:txBody>
          <a:bodyPr>
            <a:normAutofit/>
          </a:bodyPr>
          <a:lstStyle/>
          <a:p>
            <a:pPr algn="ctr" rtl="1"/>
            <a:r>
              <a:rPr lang="fa-IR" sz="2400" dirty="0">
                <a:cs typeface="B Nazanin" panose="00000400000000000000" pitchFamily="2" charset="-78"/>
              </a:rPr>
              <a:t>در صورت بروز هر گونه مشکل، با ایمیل </a:t>
            </a:r>
            <a:r>
              <a:rPr lang="en-US" dirty="0" smtClean="0">
                <a:cs typeface="B Nazanin" panose="00000400000000000000" pitchFamily="2" charset="-78"/>
                <a:hlinkClick r:id="rId2"/>
              </a:rPr>
              <a:t>icbme2023@icbme.ir</a:t>
            </a:r>
            <a:r>
              <a:rPr lang="fa-IR" dirty="0" smtClean="0">
                <a:cs typeface="B Nazanin" panose="00000400000000000000" pitchFamily="2" charset="-78"/>
              </a:rPr>
              <a:t> </a:t>
            </a:r>
            <a:r>
              <a:rPr lang="fa-IR" sz="2400" dirty="0">
                <a:cs typeface="B Nazanin" panose="00000400000000000000" pitchFamily="2" charset="-78"/>
              </a:rPr>
              <a:t>مکاتبه نمایید</a:t>
            </a:r>
            <a:endParaRPr lang="en-US" sz="2400" dirty="0">
              <a:cs typeface="B Nazanin" panose="00000400000000000000" pitchFamily="2" charset="-78"/>
            </a:endParaRPr>
          </a:p>
        </p:txBody>
      </p:sp>
    </p:spTree>
    <p:extLst>
      <p:ext uri="{BB962C8B-B14F-4D97-AF65-F5344CB8AC3E}">
        <p14:creationId xmlns:p14="http://schemas.microsoft.com/office/powerpoint/2010/main" val="364737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614" y="487521"/>
            <a:ext cx="8825659" cy="730623"/>
          </a:xfrm>
        </p:spPr>
        <p:txBody>
          <a:bodyPr/>
          <a:lstStyle/>
          <a:p>
            <a:pPr algn="ctr" rtl="1"/>
            <a:r>
              <a:rPr lang="fa-IR" dirty="0" smtClean="0">
                <a:latin typeface="IranNastaliq" panose="02020505000000020003" pitchFamily="18" charset="0"/>
                <a:cs typeface="IranNastaliq" panose="02020505000000020003" pitchFamily="18" charset="0"/>
              </a:rPr>
              <a:t>فرآیند کلی ثبت نام و ارسال مقاله در کنفرانس  </a:t>
            </a:r>
            <a:r>
              <a:rPr lang="en-US" sz="2400" dirty="0" err="1" smtClean="0">
                <a:latin typeface="+mn-lt"/>
                <a:cs typeface="IranNastaliq" panose="02020505000000020003" pitchFamily="18" charset="0"/>
              </a:rPr>
              <a:t>icbme</a:t>
            </a:r>
            <a:endParaRPr lang="en-US" sz="2400" dirty="0">
              <a:latin typeface="+mn-lt"/>
              <a:cs typeface="IranNastaliq" panose="02020505000000020003" pitchFamily="18" charset="0"/>
            </a:endParaRPr>
          </a:p>
        </p:txBody>
      </p:sp>
      <p:grpSp>
        <p:nvGrpSpPr>
          <p:cNvPr id="3" name="Group 2"/>
          <p:cNvGrpSpPr/>
          <p:nvPr/>
        </p:nvGrpSpPr>
        <p:grpSpPr>
          <a:xfrm>
            <a:off x="1272705" y="629356"/>
            <a:ext cx="8667568" cy="4529774"/>
            <a:chOff x="-619061" y="729627"/>
            <a:chExt cx="8667568" cy="4529774"/>
          </a:xfrm>
        </p:grpSpPr>
        <p:graphicFrame>
          <p:nvGraphicFramePr>
            <p:cNvPr id="9" name="Diagram 8"/>
            <p:cNvGraphicFramePr/>
            <p:nvPr>
              <p:extLst/>
            </p:nvPr>
          </p:nvGraphicFramePr>
          <p:xfrm>
            <a:off x="-619061" y="729627"/>
            <a:ext cx="7283534" cy="452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6752223" y="2780919"/>
              <a:ext cx="211393" cy="247291"/>
              <a:chOff x="5288064" y="2051291"/>
              <a:chExt cx="211393" cy="247291"/>
            </a:xfrm>
          </p:grpSpPr>
          <p:sp>
            <p:nvSpPr>
              <p:cNvPr id="10" name="Right Arrow 9"/>
              <p:cNvSpPr/>
              <p:nvPr/>
            </p:nvSpPr>
            <p:spPr>
              <a:xfrm>
                <a:off x="5288064" y="2051291"/>
                <a:ext cx="211393" cy="247291"/>
              </a:xfrm>
              <a:prstGeom prst="rightArrow">
                <a:avLst>
                  <a:gd name="adj1" fmla="val 60000"/>
                  <a:gd name="adj2" fmla="val 50000"/>
                </a:avLst>
              </a:prstGeom>
            </p:spPr>
            <p:style>
              <a:lnRef idx="1">
                <a:schemeClr val="accent6"/>
              </a:lnRef>
              <a:fillRef idx="3">
                <a:schemeClr val="accent6"/>
              </a:fillRef>
              <a:effectRef idx="2">
                <a:schemeClr val="accent6"/>
              </a:effectRef>
              <a:fontRef idx="minor">
                <a:schemeClr val="lt1"/>
              </a:fontRef>
            </p:style>
          </p:sp>
          <p:sp>
            <p:nvSpPr>
              <p:cNvPr id="11" name="Right Arrow 4"/>
              <p:cNvSpPr/>
              <p:nvPr/>
            </p:nvSpPr>
            <p:spPr>
              <a:xfrm>
                <a:off x="5288064" y="2100749"/>
                <a:ext cx="147975" cy="148375"/>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6" name="Group 5"/>
            <p:cNvGrpSpPr/>
            <p:nvPr/>
          </p:nvGrpSpPr>
          <p:grpSpPr>
            <a:xfrm>
              <a:off x="7051366" y="2357715"/>
              <a:ext cx="997141" cy="1260526"/>
              <a:chOff x="5587207" y="1628087"/>
              <a:chExt cx="997141" cy="1260526"/>
            </a:xfrm>
          </p:grpSpPr>
          <p:sp>
            <p:nvSpPr>
              <p:cNvPr id="7" name="Rounded Rectangle 6"/>
              <p:cNvSpPr/>
              <p:nvPr/>
            </p:nvSpPr>
            <p:spPr>
              <a:xfrm>
                <a:off x="5587207" y="1628088"/>
                <a:ext cx="997141" cy="1260525"/>
              </a:xfrm>
              <a:prstGeom prst="roundRect">
                <a:avLst>
                  <a:gd name="adj" fmla="val 10000"/>
                </a:avLst>
              </a:prstGeom>
              <a:ln/>
            </p:spPr>
            <p:style>
              <a:lnRef idx="1">
                <a:schemeClr val="accent6"/>
              </a:lnRef>
              <a:fillRef idx="3">
                <a:schemeClr val="accent6"/>
              </a:fillRef>
              <a:effectRef idx="2">
                <a:schemeClr val="accent6"/>
              </a:effectRef>
              <a:fontRef idx="minor">
                <a:schemeClr val="lt1"/>
              </a:fontRef>
            </p:style>
          </p:sp>
          <p:sp>
            <p:nvSpPr>
              <p:cNvPr id="8" name="Rounded Rectangle 6"/>
              <p:cNvSpPr/>
              <p:nvPr/>
            </p:nvSpPr>
            <p:spPr>
              <a:xfrm>
                <a:off x="5616412" y="1628087"/>
                <a:ext cx="938731" cy="126052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تا پایان تیر ماه</a:t>
                </a:r>
                <a:endParaRPr lang="en-US" sz="1800" kern="1200" dirty="0">
                  <a:cs typeface="B Nazanin" panose="00000400000000000000" pitchFamily="2" charset="-78"/>
                </a:endParaRPr>
              </a:p>
            </p:txBody>
          </p:sp>
        </p:grpSp>
      </p:grpSp>
      <p:grpSp>
        <p:nvGrpSpPr>
          <p:cNvPr id="21" name="Group 20"/>
          <p:cNvGrpSpPr/>
          <p:nvPr/>
        </p:nvGrpSpPr>
        <p:grpSpPr>
          <a:xfrm>
            <a:off x="1519377" y="3984815"/>
            <a:ext cx="8262806" cy="2671479"/>
            <a:chOff x="2562076" y="3823450"/>
            <a:chExt cx="8262806" cy="2671479"/>
          </a:xfrm>
        </p:grpSpPr>
        <p:graphicFrame>
          <p:nvGraphicFramePr>
            <p:cNvPr id="4" name="Diagram 3"/>
            <p:cNvGraphicFramePr/>
            <p:nvPr>
              <p:extLst/>
            </p:nvPr>
          </p:nvGraphicFramePr>
          <p:xfrm>
            <a:off x="2562076" y="3823450"/>
            <a:ext cx="6581924" cy="26714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5" name="Group 14"/>
            <p:cNvGrpSpPr/>
            <p:nvPr/>
          </p:nvGrpSpPr>
          <p:grpSpPr>
            <a:xfrm>
              <a:off x="9258150" y="5028501"/>
              <a:ext cx="264038" cy="307360"/>
              <a:chOff x="5288064" y="2051291"/>
              <a:chExt cx="211393" cy="247291"/>
            </a:xfrm>
          </p:grpSpPr>
          <p:sp>
            <p:nvSpPr>
              <p:cNvPr id="19" name="Right Arrow 18"/>
              <p:cNvSpPr/>
              <p:nvPr/>
            </p:nvSpPr>
            <p:spPr>
              <a:xfrm>
                <a:off x="5288064" y="2051291"/>
                <a:ext cx="211393" cy="247291"/>
              </a:xfrm>
              <a:prstGeom prst="rightArrow">
                <a:avLst>
                  <a:gd name="adj1" fmla="val 60000"/>
                  <a:gd name="adj2" fmla="val 50000"/>
                </a:avLst>
              </a:prstGeom>
            </p:spPr>
            <p:style>
              <a:lnRef idx="0">
                <a:schemeClr val="lt1">
                  <a:hueOff val="0"/>
                  <a:satOff val="0"/>
                  <a:lumOff val="0"/>
                  <a:alphaOff val="0"/>
                </a:schemeClr>
              </a:lnRef>
              <a:fillRef idx="3">
                <a:schemeClr val="accent5">
                  <a:hueOff val="6010703"/>
                  <a:satOff val="-26380"/>
                  <a:lumOff val="7843"/>
                  <a:alphaOff val="0"/>
                </a:schemeClr>
              </a:fillRef>
              <a:effectRef idx="2">
                <a:schemeClr val="accent5">
                  <a:hueOff val="6010703"/>
                  <a:satOff val="-26380"/>
                  <a:lumOff val="7843"/>
                  <a:alphaOff val="0"/>
                </a:schemeClr>
              </a:effectRef>
              <a:fontRef idx="minor">
                <a:schemeClr val="lt1"/>
              </a:fontRef>
            </p:style>
          </p:sp>
          <p:sp>
            <p:nvSpPr>
              <p:cNvPr id="20" name="Right Arrow 4"/>
              <p:cNvSpPr/>
              <p:nvPr/>
            </p:nvSpPr>
            <p:spPr>
              <a:xfrm>
                <a:off x="5288064" y="2100749"/>
                <a:ext cx="147975" cy="148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16" name="Group 15"/>
            <p:cNvGrpSpPr/>
            <p:nvPr/>
          </p:nvGrpSpPr>
          <p:grpSpPr>
            <a:xfrm>
              <a:off x="9579413" y="4290552"/>
              <a:ext cx="1245469" cy="1774071"/>
              <a:chOff x="5587207" y="1461260"/>
              <a:chExt cx="997141" cy="1427353"/>
            </a:xfrm>
          </p:grpSpPr>
          <p:sp>
            <p:nvSpPr>
              <p:cNvPr id="17" name="Rounded Rectangle 16"/>
              <p:cNvSpPr/>
              <p:nvPr/>
            </p:nvSpPr>
            <p:spPr>
              <a:xfrm>
                <a:off x="5587207" y="1461260"/>
                <a:ext cx="997141" cy="1427353"/>
              </a:xfrm>
              <a:prstGeom prst="roundRect">
                <a:avLst>
                  <a:gd name="adj" fmla="val 10000"/>
                </a:avLst>
              </a:prstGeom>
            </p:spPr>
            <p:style>
              <a:lnRef idx="0">
                <a:schemeClr val="lt1">
                  <a:hueOff val="0"/>
                  <a:satOff val="0"/>
                  <a:lumOff val="0"/>
                  <a:alphaOff val="0"/>
                </a:schemeClr>
              </a:lnRef>
              <a:fillRef idx="3">
                <a:schemeClr val="accent5">
                  <a:hueOff val="6010703"/>
                  <a:satOff val="-26380"/>
                  <a:lumOff val="7843"/>
                  <a:alphaOff val="0"/>
                </a:schemeClr>
              </a:fillRef>
              <a:effectRef idx="2">
                <a:schemeClr val="accent5">
                  <a:hueOff val="6010703"/>
                  <a:satOff val="-26380"/>
                  <a:lumOff val="7843"/>
                  <a:alphaOff val="0"/>
                </a:schemeClr>
              </a:effectRef>
              <a:fontRef idx="minor">
                <a:schemeClr val="lt1"/>
              </a:fontRef>
            </p:style>
          </p:sp>
          <p:sp>
            <p:nvSpPr>
              <p:cNvPr id="18" name="Rounded Rectangle 6"/>
              <p:cNvSpPr/>
              <p:nvPr/>
            </p:nvSpPr>
            <p:spPr>
              <a:xfrm>
                <a:off x="5616412" y="1490465"/>
                <a:ext cx="938731" cy="1368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تا پایان مهر ماه</a:t>
                </a:r>
                <a:endParaRPr lang="en-US" sz="1800" kern="1200" dirty="0">
                  <a:cs typeface="B Nazanin" panose="00000400000000000000" pitchFamily="2" charset="-78"/>
                </a:endParaRPr>
              </a:p>
            </p:txBody>
          </p:sp>
        </p:grpSp>
      </p:grpSp>
      <p:sp>
        <p:nvSpPr>
          <p:cNvPr id="12" name="Right Arrow 11"/>
          <p:cNvSpPr/>
          <p:nvPr/>
        </p:nvSpPr>
        <p:spPr>
          <a:xfrm>
            <a:off x="194872" y="5189866"/>
            <a:ext cx="1214203" cy="3073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797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887" y="337719"/>
            <a:ext cx="9980613" cy="861420"/>
          </a:xfrm>
        </p:spPr>
        <p:txBody>
          <a:bodyPr/>
          <a:lstStyle/>
          <a:p>
            <a:pPr algn="just" rtl="1"/>
            <a:r>
              <a:rPr lang="fa-IR" dirty="0">
                <a:solidFill>
                  <a:schemeClr val="tx1"/>
                </a:solidFill>
                <a:cs typeface="B Nazanin" panose="00000400000000000000" pitchFamily="2" charset="-78"/>
              </a:rPr>
              <a:t>برای بررسی وضعیت مقالات خود، باید در سامانه ایداس به نشانی </a:t>
            </a:r>
            <a:r>
              <a:rPr lang="en-US" dirty="0">
                <a:hlinkClick r:id="rId2"/>
              </a:rPr>
              <a:t>https://edas.info/N31105</a:t>
            </a:r>
            <a:r>
              <a:rPr lang="fa-IR" dirty="0" smtClean="0">
                <a:solidFill>
                  <a:schemeClr val="tx1"/>
                </a:solidFill>
                <a:cs typeface="B Nazanin" panose="00000400000000000000" pitchFamily="2" charset="-78"/>
                <a:hlinkClick r:id="rId3"/>
              </a:rPr>
              <a:t> </a:t>
            </a:r>
            <a:r>
              <a:rPr lang="fa-IR" dirty="0">
                <a:solidFill>
                  <a:schemeClr val="tx1"/>
                </a:solidFill>
                <a:cs typeface="B Nazanin" panose="00000400000000000000" pitchFamily="2" charset="-78"/>
              </a:rPr>
              <a:t>به صفحه خودتان (</a:t>
            </a:r>
            <a:r>
              <a:rPr lang="en-US" sz="1600" cap="none" dirty="0">
                <a:solidFill>
                  <a:schemeClr val="tx1"/>
                </a:solidFill>
                <a:cs typeface="B Nazanin" panose="00000400000000000000" pitchFamily="2" charset="-78"/>
              </a:rPr>
              <a:t>Profile</a:t>
            </a:r>
            <a:r>
              <a:rPr lang="fa-IR" dirty="0">
                <a:solidFill>
                  <a:schemeClr val="tx1"/>
                </a:solidFill>
                <a:cs typeface="B Nazanin" panose="00000400000000000000" pitchFamily="2" charset="-78"/>
              </a:rPr>
              <a:t>)،  وارد شوید. در هر صفحه ای از سامانه، از طریق منوی بالای صفحه می توانید این کار را انجام دهید.</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5373" b="9054"/>
          <a:stretch/>
        </p:blipFill>
        <p:spPr>
          <a:xfrm>
            <a:off x="502731" y="1425893"/>
            <a:ext cx="10622439" cy="5303520"/>
          </a:xfrm>
          <a:prstGeom prst="rect">
            <a:avLst/>
          </a:prstGeom>
        </p:spPr>
      </p:pic>
      <p:sp>
        <p:nvSpPr>
          <p:cNvPr id="6" name="Rounded Rectangle 5"/>
          <p:cNvSpPr/>
          <p:nvPr/>
        </p:nvSpPr>
        <p:spPr>
          <a:xfrm>
            <a:off x="4043341" y="2421452"/>
            <a:ext cx="1770610" cy="3081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9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012" y="394869"/>
            <a:ext cx="9980613" cy="861420"/>
          </a:xfrm>
        </p:spPr>
        <p:txBody>
          <a:bodyPr>
            <a:normAutofit fontScale="92500" lnSpcReduction="20000"/>
          </a:bodyPr>
          <a:lstStyle/>
          <a:p>
            <a:pPr algn="just" rtl="1"/>
            <a:r>
              <a:rPr lang="fa-IR" dirty="0">
                <a:solidFill>
                  <a:schemeClr val="tx1"/>
                </a:solidFill>
                <a:cs typeface="B Nazanin" panose="00000400000000000000" pitchFamily="2" charset="-78"/>
              </a:rPr>
              <a:t>مقالات شما در جدولی در صفحه تان مرتب شده اند. رنگ زمینه هر یک از مقالات بیانگر وضعیت آن ها است. از طرفی در بخش </a:t>
            </a:r>
            <a:r>
              <a:rPr lang="en-US" sz="1700" cap="none" dirty="0">
                <a:solidFill>
                  <a:schemeClr val="tx1"/>
                </a:solidFill>
                <a:cs typeface="B Nazanin" panose="00000400000000000000" pitchFamily="2" charset="-78"/>
              </a:rPr>
              <a:t>Status</a:t>
            </a:r>
            <a:r>
              <a:rPr lang="fa-IR" sz="1700" cap="none" dirty="0">
                <a:solidFill>
                  <a:schemeClr val="tx1"/>
                </a:solidFill>
                <a:cs typeface="B Nazanin" panose="00000400000000000000" pitchFamily="2" charset="-78"/>
              </a:rPr>
              <a:t> </a:t>
            </a:r>
            <a:r>
              <a:rPr lang="fa-IR" dirty="0">
                <a:solidFill>
                  <a:schemeClr val="tx1"/>
                </a:solidFill>
                <a:cs typeface="B Nazanin" panose="00000400000000000000" pitchFamily="2" charset="-78"/>
              </a:rPr>
              <a:t>می توانید وضعیت مقاله خود را مشاهده کنید. در اینجا، رنگ سبز و کلمه </a:t>
            </a:r>
            <a:r>
              <a:rPr lang="en-US" sz="1700" cap="none" dirty="0">
                <a:solidFill>
                  <a:schemeClr val="tx1"/>
                </a:solidFill>
                <a:cs typeface="B Nazanin" panose="00000400000000000000" pitchFamily="2" charset="-78"/>
              </a:rPr>
              <a:t>Accepted</a:t>
            </a:r>
            <a:r>
              <a:rPr lang="fa-IR" sz="1700" cap="none" dirty="0">
                <a:solidFill>
                  <a:schemeClr val="tx1"/>
                </a:solidFill>
                <a:cs typeface="B Nazanin" panose="00000400000000000000" pitchFamily="2" charset="-78"/>
              </a:rPr>
              <a:t> </a:t>
            </a:r>
            <a:r>
              <a:rPr lang="fa-IR" dirty="0">
                <a:solidFill>
                  <a:schemeClr val="tx1"/>
                </a:solidFill>
                <a:cs typeface="B Nazanin" panose="00000400000000000000" pitchFamily="2" charset="-78"/>
              </a:rPr>
              <a:t>نشان دهنده پذیرفته شدن مقاله هستند.  با کلیک بر نام مقاله خود، وارد پرونده مقاله خواهید شد. </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rotWithShape="1">
          <a:blip r:embed="rId3"/>
          <a:srcRect t="8035" b="7143"/>
          <a:stretch/>
        </p:blipFill>
        <p:spPr>
          <a:xfrm>
            <a:off x="671513" y="1619308"/>
            <a:ext cx="10177030" cy="4853329"/>
          </a:xfrm>
          <a:prstGeom prst="rect">
            <a:avLst/>
          </a:prstGeom>
        </p:spPr>
      </p:pic>
      <p:sp>
        <p:nvSpPr>
          <p:cNvPr id="7" name="Rounded Rectangle 6"/>
          <p:cNvSpPr/>
          <p:nvPr/>
        </p:nvSpPr>
        <p:spPr>
          <a:xfrm>
            <a:off x="2073416" y="3651764"/>
            <a:ext cx="1228725" cy="1366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084240" y="3088268"/>
            <a:ext cx="657225" cy="1238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469785" y="4491040"/>
            <a:ext cx="515649" cy="7087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724461" y="4518750"/>
            <a:ext cx="689909" cy="649769"/>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74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dirty="0" smtClean="0">
                <a:solidFill>
                  <a:schemeClr val="tx1"/>
                </a:solidFill>
                <a:cs typeface="B Nazanin" panose="00000400000000000000" pitchFamily="2" charset="-78"/>
              </a:rPr>
              <a:t>در این مرحله لازم است ابتدا هزینه نهایی شرکت در کنفرانس مطابق توضیحات بیان شده در این لینک (</a:t>
            </a:r>
            <a:r>
              <a:rPr lang="en-US" sz="2000" dirty="0">
                <a:solidFill>
                  <a:schemeClr val="tx1"/>
                </a:solidFill>
                <a:cs typeface="B Nazanin" panose="00000400000000000000" pitchFamily="2" charset="-78"/>
                <a:hlinkClick r:id="rId2"/>
              </a:rPr>
              <a:t>https://icbme.ir/fa/author/8</a:t>
            </a:r>
            <a:r>
              <a:rPr lang="fa-IR" sz="2000" dirty="0" smtClean="0">
                <a:solidFill>
                  <a:schemeClr val="tx1"/>
                </a:solidFill>
                <a:cs typeface="B Nazanin" panose="00000400000000000000" pitchFamily="2" charset="-78"/>
              </a:rPr>
              <a:t>) پرداخت شده و </a:t>
            </a:r>
            <a:r>
              <a:rPr lang="fa-IR" sz="2000" dirty="0">
                <a:solidFill>
                  <a:schemeClr val="tx1"/>
                </a:solidFill>
                <a:cs typeface="B Nazanin" panose="00000400000000000000" pitchFamily="2" charset="-78"/>
              </a:rPr>
              <a:t>ایمیل پرداخت به ایمیل </a:t>
            </a:r>
            <a:r>
              <a:rPr lang="fa-IR" sz="2000" dirty="0" smtClean="0">
                <a:solidFill>
                  <a:schemeClr val="tx1"/>
                </a:solidFill>
                <a:cs typeface="B Nazanin" panose="00000400000000000000" pitchFamily="2" charset="-78"/>
              </a:rPr>
              <a:t>کنفرانس  </a:t>
            </a:r>
            <a:r>
              <a:rPr lang="en-US" sz="2000" dirty="0" smtClean="0">
                <a:solidFill>
                  <a:schemeClr val="tx1"/>
                </a:solidFill>
                <a:cs typeface="B Nazanin" panose="00000400000000000000" pitchFamily="2" charset="-78"/>
              </a:rPr>
              <a:t>(</a:t>
            </a:r>
            <a:r>
              <a:rPr lang="en-US" sz="2000" dirty="0" smtClean="0">
                <a:solidFill>
                  <a:schemeClr val="tx1"/>
                </a:solidFill>
                <a:cs typeface="B Nazanin" panose="00000400000000000000" pitchFamily="2" charset="-78"/>
                <a:hlinkClick r:id="rId3"/>
              </a:rPr>
              <a:t>icbme2023@icbme.ir</a:t>
            </a:r>
            <a:r>
              <a:rPr lang="en-US" sz="2000" dirty="0" smtClean="0">
                <a:solidFill>
                  <a:schemeClr val="tx1"/>
                </a:solidFill>
                <a:cs typeface="B Nazanin" panose="00000400000000000000" pitchFamily="2" charset="-78"/>
              </a:rPr>
              <a:t> )</a:t>
            </a:r>
            <a:r>
              <a:rPr lang="fa-IR" sz="2000" dirty="0" smtClean="0">
                <a:solidFill>
                  <a:schemeClr val="tx1"/>
                </a:solidFill>
                <a:cs typeface="B Nazanin" panose="00000400000000000000" pitchFamily="2" charset="-78"/>
              </a:rPr>
              <a:t> ارسال گردد. سپس می‌توان جهت آپلود نسخه نهایی مقاله اقدام کرد.</a:t>
            </a:r>
            <a:endParaRPr lang="en-US" sz="2000" dirty="0">
              <a:solidFill>
                <a:schemeClr val="tx1"/>
              </a:solidFill>
              <a:cs typeface="B Nazanin" panose="00000400000000000000" pitchFamily="2" charset="-78"/>
            </a:endParaRPr>
          </a:p>
        </p:txBody>
      </p:sp>
      <p:pic>
        <p:nvPicPr>
          <p:cNvPr id="8" name="Picture 7"/>
          <p:cNvPicPr>
            <a:picLocks noChangeAspect="1"/>
          </p:cNvPicPr>
          <p:nvPr/>
        </p:nvPicPr>
        <p:blipFill rotWithShape="1">
          <a:blip r:embed="rId4"/>
          <a:srcRect l="29877" t="38781" r="8601" b="6711"/>
          <a:stretch/>
        </p:blipFill>
        <p:spPr>
          <a:xfrm>
            <a:off x="1798819" y="2156966"/>
            <a:ext cx="8004748" cy="3987384"/>
          </a:xfrm>
          <a:prstGeom prst="rect">
            <a:avLst/>
          </a:prstGeom>
        </p:spPr>
      </p:pic>
    </p:spTree>
    <p:extLst>
      <p:ext uri="{BB962C8B-B14F-4D97-AF65-F5344CB8AC3E}">
        <p14:creationId xmlns:p14="http://schemas.microsoft.com/office/powerpoint/2010/main" val="314642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931" b="6253"/>
          <a:stretch/>
        </p:blipFill>
        <p:spPr>
          <a:xfrm>
            <a:off x="-5893" y="1401068"/>
            <a:ext cx="11443636" cy="5456932"/>
          </a:xfrm>
          <a:prstGeom prst="rect">
            <a:avLst/>
          </a:prstGeom>
        </p:spPr>
      </p:pic>
      <p:sp>
        <p:nvSpPr>
          <p:cNvPr id="3" name="Subtitle 2"/>
          <p:cNvSpPr>
            <a:spLocks noGrp="1"/>
          </p:cNvSpPr>
          <p:nvPr>
            <p:ph type="subTitle" idx="1"/>
          </p:nvPr>
        </p:nvSpPr>
        <p:spPr>
          <a:xfrm>
            <a:off x="1154955" y="402152"/>
            <a:ext cx="8825658" cy="861420"/>
          </a:xfrm>
        </p:spPr>
        <p:txBody>
          <a:bodyPr/>
          <a:lstStyle/>
          <a:p>
            <a:pPr algn="r" rtl="1"/>
            <a:r>
              <a:rPr lang="fa-IR" dirty="0">
                <a:solidFill>
                  <a:schemeClr val="tx1"/>
                </a:solidFill>
                <a:cs typeface="B Nazanin" panose="00000400000000000000" pitchFamily="2" charset="-78"/>
              </a:rPr>
              <a:t>برای مشاهده نظرات داوران، به پایین صفحه توجه فرمایید. در صورتی که این بخش برای شما قابل مشاهده نیست، با ایمیل کنفرانس مکاتبه نموده، این مشکل را به همراه شماره مقاله خود بیان نمایید.</a:t>
            </a:r>
            <a:endParaRPr lang="en-US" dirty="0">
              <a:solidFill>
                <a:schemeClr val="tx1"/>
              </a:solidFill>
              <a:cs typeface="B Nazanin" panose="00000400000000000000" pitchFamily="2" charset="-78"/>
            </a:endParaRPr>
          </a:p>
        </p:txBody>
      </p:sp>
      <p:sp>
        <p:nvSpPr>
          <p:cNvPr id="6" name="Rounded Rectangle 5"/>
          <p:cNvSpPr/>
          <p:nvPr/>
        </p:nvSpPr>
        <p:spPr>
          <a:xfrm>
            <a:off x="556027" y="6298977"/>
            <a:ext cx="975781" cy="3760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200728" y="3390900"/>
            <a:ext cx="1414875" cy="23768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59694" y="3685945"/>
            <a:ext cx="3416179" cy="11884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394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85" t="12299" r="3614" b="48049"/>
          <a:stretch/>
        </p:blipFill>
        <p:spPr>
          <a:xfrm>
            <a:off x="0" y="1834122"/>
            <a:ext cx="12028270" cy="2867892"/>
          </a:xfrm>
          <a:prstGeom prst="rect">
            <a:avLst/>
          </a:prstGeom>
        </p:spPr>
      </p:pic>
      <p:sp>
        <p:nvSpPr>
          <p:cNvPr id="3" name="Subtitle 2"/>
          <p:cNvSpPr>
            <a:spLocks noGrp="1"/>
          </p:cNvSpPr>
          <p:nvPr>
            <p:ph type="subTitle" idx="1"/>
          </p:nvPr>
        </p:nvSpPr>
        <p:spPr>
          <a:xfrm>
            <a:off x="1154955" y="402152"/>
            <a:ext cx="8825658" cy="861420"/>
          </a:xfrm>
        </p:spPr>
        <p:txBody>
          <a:bodyPr/>
          <a:lstStyle/>
          <a:p>
            <a:pPr algn="r" rtl="1"/>
            <a:r>
              <a:rPr lang="fa-IR" dirty="0">
                <a:solidFill>
                  <a:schemeClr val="tx1"/>
                </a:solidFill>
                <a:cs typeface="B Nazanin" panose="00000400000000000000" pitchFamily="2" charset="-78"/>
              </a:rPr>
              <a:t>برای تغییر عنوان، چکیده و کلمات کلیدی، با کلیک بر یکی از بخش های نشان داده شده، وارد صفحه ویرایش خواهید شد.</a:t>
            </a:r>
            <a:endParaRPr lang="en-US" dirty="0">
              <a:solidFill>
                <a:schemeClr val="tx1"/>
              </a:solidFill>
              <a:cs typeface="B Nazanin" panose="00000400000000000000" pitchFamily="2" charset="-78"/>
            </a:endParaRPr>
          </a:p>
        </p:txBody>
      </p:sp>
      <p:sp>
        <p:nvSpPr>
          <p:cNvPr id="7" name="Rounded Rectangle 6"/>
          <p:cNvSpPr/>
          <p:nvPr/>
        </p:nvSpPr>
        <p:spPr>
          <a:xfrm>
            <a:off x="2031863" y="3189040"/>
            <a:ext cx="518614" cy="8426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769094" y="2756846"/>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6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09" t="12128" r="4985" b="7234"/>
          <a:stretch/>
        </p:blipFill>
        <p:spPr>
          <a:xfrm>
            <a:off x="13854" y="1437264"/>
            <a:ext cx="10972801" cy="5406888"/>
          </a:xfrm>
          <a:prstGeom prst="rect">
            <a:avLst/>
          </a:prstGeom>
        </p:spPr>
      </p:pic>
      <p:sp>
        <p:nvSpPr>
          <p:cNvPr id="3" name="Subtitle 2"/>
          <p:cNvSpPr>
            <a:spLocks noGrp="1"/>
          </p:cNvSpPr>
          <p:nvPr>
            <p:ph type="subTitle" idx="1"/>
          </p:nvPr>
        </p:nvSpPr>
        <p:spPr>
          <a:xfrm>
            <a:off x="457200" y="207818"/>
            <a:ext cx="9523413" cy="1055754"/>
          </a:xfrm>
        </p:spPr>
        <p:txBody>
          <a:bodyPr>
            <a:normAutofit fontScale="92500" lnSpcReduction="10000"/>
          </a:bodyPr>
          <a:lstStyle/>
          <a:p>
            <a:pPr algn="r" rtl="1"/>
            <a:r>
              <a:rPr lang="fa-IR" dirty="0">
                <a:solidFill>
                  <a:schemeClr val="tx1"/>
                </a:solidFill>
                <a:cs typeface="B Nazanin" panose="00000400000000000000" pitchFamily="2" charset="-78"/>
              </a:rPr>
              <a:t>در بخش های مشخص شده، عنوان و چکیده مقاله خود را به زبان انگلیسی وارد کنید. همه مقالات باید عنوان، چکیده و کلمات کلیدی را به انگلیسی وارد نمایند (جهت استفاده در سی دی و کتابچه کنفرانس). </a:t>
            </a:r>
          </a:p>
          <a:p>
            <a:pPr algn="r" rtl="1"/>
            <a:r>
              <a:rPr lang="fa-IR" dirty="0">
                <a:solidFill>
                  <a:schemeClr val="tx1"/>
                </a:solidFill>
                <a:cs typeface="B Nazanin" panose="00000400000000000000" pitchFamily="2" charset="-78"/>
              </a:rPr>
              <a:t>پایین همان صفحه با کلیک بر </a:t>
            </a:r>
            <a:r>
              <a:rPr lang="en-US" sz="1600" cap="none" dirty="0">
                <a:solidFill>
                  <a:schemeClr val="tx1"/>
                </a:solidFill>
                <a:cs typeface="B Nazanin" panose="00000400000000000000" pitchFamily="2" charset="-78"/>
              </a:rPr>
              <a:t>Submit</a:t>
            </a:r>
            <a:r>
              <a:rPr lang="fa-IR" dirty="0">
                <a:solidFill>
                  <a:schemeClr val="tx1"/>
                </a:solidFill>
                <a:cs typeface="B Nazanin" panose="00000400000000000000" pitchFamily="2" charset="-78"/>
              </a:rPr>
              <a:t>، تغییرات را ذخیره نمایید. </a:t>
            </a:r>
            <a:endParaRPr lang="en-US" dirty="0">
              <a:solidFill>
                <a:schemeClr val="tx1"/>
              </a:solidFill>
              <a:cs typeface="B Nazanin" panose="00000400000000000000" pitchFamily="2" charset="-78"/>
            </a:endParaRPr>
          </a:p>
          <a:p>
            <a:pPr algn="r" rtl="1"/>
            <a:endParaRPr lang="en-US" dirty="0">
              <a:solidFill>
                <a:schemeClr val="tx1"/>
              </a:solidFill>
              <a:cs typeface="B Nazanin" panose="00000400000000000000" pitchFamily="2" charset="-78"/>
            </a:endParaRPr>
          </a:p>
        </p:txBody>
      </p:sp>
      <p:sp>
        <p:nvSpPr>
          <p:cNvPr id="5" name="Right Arrow 4"/>
          <p:cNvSpPr/>
          <p:nvPr/>
        </p:nvSpPr>
        <p:spPr>
          <a:xfrm>
            <a:off x="1278341" y="2796347"/>
            <a:ext cx="450377" cy="25165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88792" y="3051331"/>
            <a:ext cx="450377" cy="20102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989885" y="3390900"/>
            <a:ext cx="450377" cy="42616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825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406</TotalTime>
  <Words>1047</Words>
  <Application>Microsoft Office PowerPoint</Application>
  <PresentationFormat>Widescreen</PresentationFormat>
  <Paragraphs>48</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 Nazanin</vt:lpstr>
      <vt:lpstr>Calibri</vt:lpstr>
      <vt:lpstr>Century Gothic</vt:lpstr>
      <vt:lpstr>IranNastaliq</vt:lpstr>
      <vt:lpstr>Wingdings 3</vt:lpstr>
      <vt:lpstr>Ion</vt:lpstr>
      <vt:lpstr>PowerPoint Presentation</vt:lpstr>
      <vt:lpstr>برای ارسال مقاله لطفا ابتدا بخش های راهنمای نویسندگان و راهنمای ثبت نام را در سایت کنفرانس کاملا مطالعه نمایید.</vt:lpstr>
      <vt:lpstr>فرآیند کلی ثبت نام و ارسال مقاله در کنفرانس  icbme</vt:lpstr>
      <vt:lpstr>PowerPoint Presentation</vt:lpstr>
      <vt:lpstr>PowerPoint Presentation</vt:lpstr>
      <vt:lpstr>در این مرحله لازم است ابتدا هزینه نهایی شرکت در کنفرانس مطابق توضیحات بیان شده در این لینک (https://icbme.ir/fa/author/8) پرداخت شده و ایمیل پرداخت به ایمیل کنفرانس  (icbme2023@icbme.ir ) ارسال گردد. سپس می‌توان جهت آپلود نسخه نهایی مقاله اقدام کرد.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63</cp:revision>
  <cp:lastPrinted>2016-10-12T14:15:39Z</cp:lastPrinted>
  <dcterms:created xsi:type="dcterms:W3CDTF">2015-07-15T15:00:16Z</dcterms:created>
  <dcterms:modified xsi:type="dcterms:W3CDTF">2023-07-03T06:46:54Z</dcterms:modified>
</cp:coreProperties>
</file>