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65" r:id="rId2"/>
    <p:sldId id="266" r:id="rId3"/>
    <p:sldId id="281" r:id="rId4"/>
    <p:sldId id="256" r:id="rId5"/>
    <p:sldId id="268" r:id="rId6"/>
    <p:sldId id="271" r:id="rId7"/>
    <p:sldId id="272" r:id="rId8"/>
    <p:sldId id="273" r:id="rId9"/>
    <p:sldId id="274" r:id="rId10"/>
    <p:sldId id="264" r:id="rId11"/>
    <p:sldId id="257" r:id="rId12"/>
    <p:sldId id="258" r:id="rId13"/>
    <p:sldId id="260" r:id="rId14"/>
    <p:sldId id="261" r:id="rId15"/>
    <p:sldId id="263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8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AA1E05-8C6C-4996-B29C-A3B88CD539A9}" type="doc">
      <dgm:prSet loTypeId="urn:microsoft.com/office/officeart/2005/8/layout/process1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0F0246-BB7A-46BB-9679-5FCD34E65B70}">
      <dgm:prSet phldrT="[Text]" custT="1"/>
      <dgm:spPr/>
      <dgm:t>
        <a:bodyPr/>
        <a:lstStyle/>
        <a:p>
          <a:r>
            <a:rPr lang="en-US" sz="1600" b="0" i="0" dirty="0" smtClean="0">
              <a:latin typeface="+mn-lt"/>
            </a:rPr>
            <a:t>First phase from</a:t>
          </a:r>
        </a:p>
        <a:p>
          <a:r>
            <a:rPr lang="en-US" sz="1600" b="0" i="0" dirty="0" smtClean="0">
              <a:latin typeface="+mn-lt"/>
            </a:rPr>
            <a:t>June 22, 2023 :</a:t>
          </a:r>
          <a:endParaRPr lang="en-US" sz="1600" dirty="0">
            <a:latin typeface="+mn-lt"/>
            <a:cs typeface="B Nazanin" panose="00000400000000000000" pitchFamily="2" charset="-78"/>
          </a:endParaRPr>
        </a:p>
      </dgm:t>
    </dgm:pt>
    <dgm:pt modelId="{9CB57CDA-4F51-4AEB-ACF8-2A83ADDF319F}" type="parTrans" cxnId="{370B12A8-EADB-464C-ACB9-0B88D8C90C16}">
      <dgm:prSet/>
      <dgm:spPr/>
      <dgm:t>
        <a:bodyPr/>
        <a:lstStyle/>
        <a:p>
          <a:endParaRPr lang="en-US"/>
        </a:p>
      </dgm:t>
    </dgm:pt>
    <dgm:pt modelId="{D1828D4B-DBBB-4BE9-9D08-56B379B26426}" type="sibTrans" cxnId="{370B12A8-EADB-464C-ACB9-0B88D8C90C16}">
      <dgm:prSet/>
      <dgm:spPr/>
      <dgm:t>
        <a:bodyPr/>
        <a:lstStyle/>
        <a:p>
          <a:endParaRPr lang="en-US"/>
        </a:p>
      </dgm:t>
    </dgm:pt>
    <dgm:pt modelId="{94AF8F2C-3371-42D0-810A-A3B5882C6077}">
      <dgm:prSet phldrT="[Text]" custT="1"/>
      <dgm:spPr/>
      <dgm:t>
        <a:bodyPr/>
        <a:lstStyle/>
        <a:p>
          <a:r>
            <a:rPr lang="en-US" sz="1600" dirty="0" smtClean="0">
              <a:cs typeface="B Nazanin" panose="00000400000000000000" pitchFamily="2" charset="-78"/>
            </a:rPr>
            <a:t>Creating an account in EDAS website</a:t>
          </a:r>
          <a:endParaRPr lang="en-US" sz="1600" dirty="0">
            <a:cs typeface="B Nazanin" panose="00000400000000000000" pitchFamily="2" charset="-78"/>
          </a:endParaRPr>
        </a:p>
      </dgm:t>
    </dgm:pt>
    <dgm:pt modelId="{447FD25D-50CF-49FA-945E-CBD187E6A42E}" type="parTrans" cxnId="{9BB7265F-B5D9-4C05-90E6-F1D9C7C239CA}">
      <dgm:prSet/>
      <dgm:spPr/>
      <dgm:t>
        <a:bodyPr/>
        <a:lstStyle/>
        <a:p>
          <a:endParaRPr lang="en-US"/>
        </a:p>
      </dgm:t>
    </dgm:pt>
    <dgm:pt modelId="{143DDED4-CDAA-4B7A-ADE6-5A414A23C109}" type="sibTrans" cxnId="{9BB7265F-B5D9-4C05-90E6-F1D9C7C239CA}">
      <dgm:prSet/>
      <dgm:spPr/>
      <dgm:t>
        <a:bodyPr/>
        <a:lstStyle/>
        <a:p>
          <a:endParaRPr lang="en-US"/>
        </a:p>
      </dgm:t>
    </dgm:pt>
    <dgm:pt modelId="{4BEFD61D-16B8-4392-B29B-161FD4A10414}">
      <dgm:prSet phldrT="[Text]" custT="1"/>
      <dgm:spPr/>
      <dgm:t>
        <a:bodyPr/>
        <a:lstStyle/>
        <a:p>
          <a:r>
            <a:rPr lang="en-US" sz="1600" dirty="0" smtClean="0">
              <a:cs typeface="B Nazanin" panose="00000400000000000000" pitchFamily="2" charset="-78"/>
            </a:rPr>
            <a:t>Primary submission of the paper</a:t>
          </a:r>
          <a:endParaRPr lang="en-US" sz="1600" dirty="0">
            <a:cs typeface="B Nazanin" panose="00000400000000000000" pitchFamily="2" charset="-78"/>
          </a:endParaRPr>
        </a:p>
      </dgm:t>
    </dgm:pt>
    <dgm:pt modelId="{3A9394A7-7151-4A9B-857F-4A5977512B7C}" type="parTrans" cxnId="{8ADFCDD6-6C44-4474-ADC4-53F482F2EC8D}">
      <dgm:prSet/>
      <dgm:spPr/>
      <dgm:t>
        <a:bodyPr/>
        <a:lstStyle/>
        <a:p>
          <a:endParaRPr lang="en-US"/>
        </a:p>
      </dgm:t>
    </dgm:pt>
    <dgm:pt modelId="{384E627F-3C9D-4689-B3E8-37A9B899C5E0}" type="sibTrans" cxnId="{8ADFCDD6-6C44-4474-ADC4-53F482F2EC8D}">
      <dgm:prSet/>
      <dgm:spPr/>
      <dgm:t>
        <a:bodyPr/>
        <a:lstStyle/>
        <a:p>
          <a:endParaRPr lang="en-US"/>
        </a:p>
      </dgm:t>
    </dgm:pt>
    <dgm:pt modelId="{A5DA0141-E5EC-4061-BD3F-63F8F9F8EFEB}">
      <dgm:prSet phldrT="[Text]" custT="1"/>
      <dgm:spPr/>
      <dgm:t>
        <a:bodyPr/>
        <a:lstStyle/>
        <a:p>
          <a:r>
            <a:rPr lang="en-US" sz="1600" b="0" i="0" dirty="0" smtClean="0"/>
            <a:t>paying the registration fee</a:t>
          </a:r>
          <a:endParaRPr lang="en-US" sz="1600" dirty="0">
            <a:cs typeface="B Nazanin" panose="00000400000000000000" pitchFamily="2" charset="-78"/>
          </a:endParaRPr>
        </a:p>
      </dgm:t>
    </dgm:pt>
    <dgm:pt modelId="{610F667A-7B7C-4326-9E41-6E673588010B}" type="parTrans" cxnId="{9B6FE25E-53FB-4C03-BE62-36774051BBCB}">
      <dgm:prSet/>
      <dgm:spPr/>
      <dgm:t>
        <a:bodyPr/>
        <a:lstStyle/>
        <a:p>
          <a:endParaRPr lang="en-US"/>
        </a:p>
      </dgm:t>
    </dgm:pt>
    <dgm:pt modelId="{F430B2B4-39D0-4768-9505-5D65475E416A}" type="sibTrans" cxnId="{9B6FE25E-53FB-4C03-BE62-36774051BBCB}">
      <dgm:prSet/>
      <dgm:spPr/>
      <dgm:t>
        <a:bodyPr/>
        <a:lstStyle/>
        <a:p>
          <a:endParaRPr lang="en-US"/>
        </a:p>
      </dgm:t>
    </dgm:pt>
    <dgm:pt modelId="{5032AB3D-0E19-4D09-A853-2FEE1911BA79}">
      <dgm:prSet phldrT="[Text]" custT="1"/>
      <dgm:spPr/>
      <dgm:t>
        <a:bodyPr/>
        <a:lstStyle/>
        <a:p>
          <a:r>
            <a:rPr lang="en-US" sz="1600" b="0" dirty="0" smtClean="0">
              <a:cs typeface="B Nazanin" panose="00000400000000000000" pitchFamily="2" charset="-78"/>
            </a:rPr>
            <a:t>uploading the </a:t>
          </a:r>
          <a:r>
            <a:rPr lang="en-US" sz="1600" b="0" i="0" dirty="0" smtClean="0"/>
            <a:t>manuscript for review</a:t>
          </a:r>
          <a:endParaRPr lang="en-US" sz="1600" b="0" dirty="0">
            <a:cs typeface="B Nazanin" panose="00000400000000000000" pitchFamily="2" charset="-78"/>
          </a:endParaRPr>
        </a:p>
      </dgm:t>
    </dgm:pt>
    <dgm:pt modelId="{E913EFEE-776E-4295-B4DB-5195FD2B7ABC}" type="parTrans" cxnId="{975522B5-FE89-42B2-9C6C-6742ECA71B2D}">
      <dgm:prSet/>
      <dgm:spPr/>
      <dgm:t>
        <a:bodyPr/>
        <a:lstStyle/>
        <a:p>
          <a:endParaRPr lang="en-US"/>
        </a:p>
      </dgm:t>
    </dgm:pt>
    <dgm:pt modelId="{4F4B5B29-BEAF-4D55-9538-AE8352F7F7C7}" type="sibTrans" cxnId="{975522B5-FE89-42B2-9C6C-6742ECA71B2D}">
      <dgm:prSet/>
      <dgm:spPr/>
      <dgm:t>
        <a:bodyPr/>
        <a:lstStyle/>
        <a:p>
          <a:endParaRPr lang="en-US"/>
        </a:p>
      </dgm:t>
    </dgm:pt>
    <dgm:pt modelId="{23DDA9FD-6D64-4DC1-AF67-119342467D4B}">
      <dgm:prSet phldrT="[Text]" custT="1"/>
      <dgm:spPr/>
      <dgm:t>
        <a:bodyPr/>
        <a:lstStyle/>
        <a:p>
          <a:r>
            <a:rPr lang="en-US" sz="1600" b="0" i="0" dirty="0" smtClean="0">
              <a:latin typeface="+mn-lt"/>
            </a:rPr>
            <a:t>due date </a:t>
          </a:r>
        </a:p>
        <a:p>
          <a:r>
            <a:rPr lang="en-US" sz="1600" b="0" i="0" dirty="0" smtClean="0">
              <a:latin typeface="+mn-lt"/>
            </a:rPr>
            <a:t>July 22, 2023 </a:t>
          </a:r>
          <a:endParaRPr lang="en-US" sz="1600" dirty="0">
            <a:cs typeface="B Nazanin" panose="00000400000000000000" pitchFamily="2" charset="-78"/>
          </a:endParaRPr>
        </a:p>
      </dgm:t>
    </dgm:pt>
    <dgm:pt modelId="{E1CB0694-E32D-4EDD-A01F-E36B2E254D60}" type="parTrans" cxnId="{1CC1B171-1852-4D5C-8BDB-F85DD1F3DA11}">
      <dgm:prSet/>
      <dgm:spPr/>
      <dgm:t>
        <a:bodyPr/>
        <a:lstStyle/>
        <a:p>
          <a:endParaRPr lang="en-US"/>
        </a:p>
      </dgm:t>
    </dgm:pt>
    <dgm:pt modelId="{3F4E7960-1E07-4DB5-85D6-4DF0EF4F12B2}" type="sibTrans" cxnId="{1CC1B171-1852-4D5C-8BDB-F85DD1F3DA11}">
      <dgm:prSet/>
      <dgm:spPr/>
      <dgm:t>
        <a:bodyPr/>
        <a:lstStyle/>
        <a:p>
          <a:endParaRPr lang="en-US"/>
        </a:p>
      </dgm:t>
    </dgm:pt>
    <dgm:pt modelId="{DD80FAA9-0DD5-4436-883B-9E41598DD3AE}" type="pres">
      <dgm:prSet presAssocID="{BFAA1E05-8C6C-4996-B29C-A3B88CD539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C53FF0-B76B-4E2E-A328-B601AFB7362E}" type="pres">
      <dgm:prSet presAssocID="{960F0246-BB7A-46BB-9679-5FCD34E65B7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90011-A103-4E7D-B952-79F6561B5B4C}" type="pres">
      <dgm:prSet presAssocID="{D1828D4B-DBBB-4BE9-9D08-56B379B2642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A8DD61E2-6BEE-494E-80DB-85265B634DF8}" type="pres">
      <dgm:prSet presAssocID="{D1828D4B-DBBB-4BE9-9D08-56B379B2642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6FAF5AB-EE6A-463B-A3D1-38A45B0059C2}" type="pres">
      <dgm:prSet presAssocID="{94AF8F2C-3371-42D0-810A-A3B5882C607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9CDA1-ECDA-49FE-A5ED-AFD556BE7914}" type="pres">
      <dgm:prSet presAssocID="{143DDED4-CDAA-4B7A-ADE6-5A414A23C10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342A9C7-BE1F-4961-BFB6-29749D0548BE}" type="pres">
      <dgm:prSet presAssocID="{143DDED4-CDAA-4B7A-ADE6-5A414A23C10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2164457-32BC-419A-94B2-EED4EA047BD0}" type="pres">
      <dgm:prSet presAssocID="{4BEFD61D-16B8-4392-B29B-161FD4A10414}" presName="node" presStyleLbl="node1" presStyleIdx="2" presStyleCnt="6" custScaleX="115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6AF70-BB26-451D-BA60-972169E2B97F}" type="pres">
      <dgm:prSet presAssocID="{384E627F-3C9D-4689-B3E8-37A9B899C5E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D63F9A8-1ABB-455C-9DD7-5D03D829485C}" type="pres">
      <dgm:prSet presAssocID="{384E627F-3C9D-4689-B3E8-37A9B899C5E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48F9C69-E9EC-4CBB-8790-03E736D46CC7}" type="pres">
      <dgm:prSet presAssocID="{A5DA0141-E5EC-4061-BD3F-63F8F9F8EFEB}" presName="node" presStyleLbl="node1" presStyleIdx="3" presStyleCnt="6" custScaleX="123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33822-F5DD-444D-BA35-C38628FC9342}" type="pres">
      <dgm:prSet presAssocID="{F430B2B4-39D0-4768-9505-5D65475E416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A389755-131B-48EA-999E-5D5221E9B6CC}" type="pres">
      <dgm:prSet presAssocID="{F430B2B4-39D0-4768-9505-5D65475E416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085B4B8-437C-4074-BE21-37117C7B1804}" type="pres">
      <dgm:prSet presAssocID="{5032AB3D-0E19-4D09-A853-2FEE1911BA79}" presName="node" presStyleLbl="node1" presStyleIdx="4" presStyleCnt="6" custScaleX="118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9D9E6-0589-45E9-B5BC-4CC9092B55B0}" type="pres">
      <dgm:prSet presAssocID="{4F4B5B29-BEAF-4D55-9538-AE8352F7F7C7}" presName="sibTrans" presStyleLbl="sibTrans2D1" presStyleIdx="4" presStyleCnt="5"/>
      <dgm:spPr/>
      <dgm:t>
        <a:bodyPr/>
        <a:lstStyle/>
        <a:p>
          <a:endParaRPr lang="en-US"/>
        </a:p>
      </dgm:t>
    </dgm:pt>
    <dgm:pt modelId="{ECAD2E44-8714-4423-8A87-E0D41895A3BD}" type="pres">
      <dgm:prSet presAssocID="{4F4B5B29-BEAF-4D55-9538-AE8352F7F7C7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CA9C816-68BE-433E-9F9F-2362D9BF8F7A}" type="pres">
      <dgm:prSet presAssocID="{23DDA9FD-6D64-4DC1-AF67-119342467D4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2A079D-9537-4B0B-AD1F-040C98411D50}" type="presOf" srcId="{143DDED4-CDAA-4B7A-ADE6-5A414A23C109}" destId="{6B59CDA1-ECDA-49FE-A5ED-AFD556BE7914}" srcOrd="0" destOrd="0" presId="urn:microsoft.com/office/officeart/2005/8/layout/process1"/>
    <dgm:cxn modelId="{9BB7265F-B5D9-4C05-90E6-F1D9C7C239CA}" srcId="{BFAA1E05-8C6C-4996-B29C-A3B88CD539A9}" destId="{94AF8F2C-3371-42D0-810A-A3B5882C6077}" srcOrd="1" destOrd="0" parTransId="{447FD25D-50CF-49FA-945E-CBD187E6A42E}" sibTransId="{143DDED4-CDAA-4B7A-ADE6-5A414A23C109}"/>
    <dgm:cxn modelId="{9B6FE25E-53FB-4C03-BE62-36774051BBCB}" srcId="{BFAA1E05-8C6C-4996-B29C-A3B88CD539A9}" destId="{A5DA0141-E5EC-4061-BD3F-63F8F9F8EFEB}" srcOrd="3" destOrd="0" parTransId="{610F667A-7B7C-4326-9E41-6E673588010B}" sibTransId="{F430B2B4-39D0-4768-9505-5D65475E416A}"/>
    <dgm:cxn modelId="{3ACC275A-CE69-4EE1-87E9-57BC3D6D5AC0}" type="presOf" srcId="{5032AB3D-0E19-4D09-A853-2FEE1911BA79}" destId="{7085B4B8-437C-4074-BE21-37117C7B1804}" srcOrd="0" destOrd="0" presId="urn:microsoft.com/office/officeart/2005/8/layout/process1"/>
    <dgm:cxn modelId="{46AD7D92-128E-46D1-B4E5-8C17A2292FC1}" type="presOf" srcId="{94AF8F2C-3371-42D0-810A-A3B5882C6077}" destId="{B6FAF5AB-EE6A-463B-A3D1-38A45B0059C2}" srcOrd="0" destOrd="0" presId="urn:microsoft.com/office/officeart/2005/8/layout/process1"/>
    <dgm:cxn modelId="{9E2A0285-1ADC-4259-92C7-2D81954AC821}" type="presOf" srcId="{4F4B5B29-BEAF-4D55-9538-AE8352F7F7C7}" destId="{ECAD2E44-8714-4423-8A87-E0D41895A3BD}" srcOrd="1" destOrd="0" presId="urn:microsoft.com/office/officeart/2005/8/layout/process1"/>
    <dgm:cxn modelId="{2864D1D7-F06E-4399-84FD-EC8C311F5521}" type="presOf" srcId="{960F0246-BB7A-46BB-9679-5FCD34E65B70}" destId="{96C53FF0-B76B-4E2E-A328-B601AFB7362E}" srcOrd="0" destOrd="0" presId="urn:microsoft.com/office/officeart/2005/8/layout/process1"/>
    <dgm:cxn modelId="{46F626F5-7D9A-47BE-986E-7AB052627717}" type="presOf" srcId="{384E627F-3C9D-4689-B3E8-37A9B899C5E0}" destId="{2D63F9A8-1ABB-455C-9DD7-5D03D829485C}" srcOrd="1" destOrd="0" presId="urn:microsoft.com/office/officeart/2005/8/layout/process1"/>
    <dgm:cxn modelId="{8D4CE586-F85D-4F7C-84E4-228C71777B81}" type="presOf" srcId="{D1828D4B-DBBB-4BE9-9D08-56B379B26426}" destId="{A8DD61E2-6BEE-494E-80DB-85265B634DF8}" srcOrd="1" destOrd="0" presId="urn:microsoft.com/office/officeart/2005/8/layout/process1"/>
    <dgm:cxn modelId="{370B12A8-EADB-464C-ACB9-0B88D8C90C16}" srcId="{BFAA1E05-8C6C-4996-B29C-A3B88CD539A9}" destId="{960F0246-BB7A-46BB-9679-5FCD34E65B70}" srcOrd="0" destOrd="0" parTransId="{9CB57CDA-4F51-4AEB-ACF8-2A83ADDF319F}" sibTransId="{D1828D4B-DBBB-4BE9-9D08-56B379B26426}"/>
    <dgm:cxn modelId="{0D96BB5D-C510-4C95-A554-3AD60BA908AA}" type="presOf" srcId="{A5DA0141-E5EC-4061-BD3F-63F8F9F8EFEB}" destId="{B48F9C69-E9EC-4CBB-8790-03E736D46CC7}" srcOrd="0" destOrd="0" presId="urn:microsoft.com/office/officeart/2005/8/layout/process1"/>
    <dgm:cxn modelId="{708A469D-99EE-42A7-8503-409B671D74A0}" type="presOf" srcId="{BFAA1E05-8C6C-4996-B29C-A3B88CD539A9}" destId="{DD80FAA9-0DD5-4436-883B-9E41598DD3AE}" srcOrd="0" destOrd="0" presId="urn:microsoft.com/office/officeart/2005/8/layout/process1"/>
    <dgm:cxn modelId="{3270A00D-D688-4853-915E-38D8F75E5F55}" type="presOf" srcId="{23DDA9FD-6D64-4DC1-AF67-119342467D4B}" destId="{5CA9C816-68BE-433E-9F9F-2362D9BF8F7A}" srcOrd="0" destOrd="0" presId="urn:microsoft.com/office/officeart/2005/8/layout/process1"/>
    <dgm:cxn modelId="{1D869429-979E-46EB-9D9B-C8834A42CDE1}" type="presOf" srcId="{D1828D4B-DBBB-4BE9-9D08-56B379B26426}" destId="{68390011-A103-4E7D-B952-79F6561B5B4C}" srcOrd="0" destOrd="0" presId="urn:microsoft.com/office/officeart/2005/8/layout/process1"/>
    <dgm:cxn modelId="{975522B5-FE89-42B2-9C6C-6742ECA71B2D}" srcId="{BFAA1E05-8C6C-4996-B29C-A3B88CD539A9}" destId="{5032AB3D-0E19-4D09-A853-2FEE1911BA79}" srcOrd="4" destOrd="0" parTransId="{E913EFEE-776E-4295-B4DB-5195FD2B7ABC}" sibTransId="{4F4B5B29-BEAF-4D55-9538-AE8352F7F7C7}"/>
    <dgm:cxn modelId="{BF76A5F0-7810-45FB-9DA8-4B8C9CEE9476}" type="presOf" srcId="{F430B2B4-39D0-4768-9505-5D65475E416A}" destId="{5A389755-131B-48EA-999E-5D5221E9B6CC}" srcOrd="1" destOrd="0" presId="urn:microsoft.com/office/officeart/2005/8/layout/process1"/>
    <dgm:cxn modelId="{91E17E5C-B680-49DB-A172-E843C0D14275}" type="presOf" srcId="{4F4B5B29-BEAF-4D55-9538-AE8352F7F7C7}" destId="{9FD9D9E6-0589-45E9-B5BC-4CC9092B55B0}" srcOrd="0" destOrd="0" presId="urn:microsoft.com/office/officeart/2005/8/layout/process1"/>
    <dgm:cxn modelId="{0BE4E0C3-FE3B-4856-8101-09ECACDDD899}" type="presOf" srcId="{143DDED4-CDAA-4B7A-ADE6-5A414A23C109}" destId="{9342A9C7-BE1F-4961-BFB6-29749D0548BE}" srcOrd="1" destOrd="0" presId="urn:microsoft.com/office/officeart/2005/8/layout/process1"/>
    <dgm:cxn modelId="{1EC16AB8-8999-4D4C-A514-0BAB8150DE7A}" type="presOf" srcId="{F430B2B4-39D0-4768-9505-5D65475E416A}" destId="{64133822-F5DD-444D-BA35-C38628FC9342}" srcOrd="0" destOrd="0" presId="urn:microsoft.com/office/officeart/2005/8/layout/process1"/>
    <dgm:cxn modelId="{7CFFD7DF-5AB0-43FA-B529-07AF64073E2F}" type="presOf" srcId="{4BEFD61D-16B8-4392-B29B-161FD4A10414}" destId="{E2164457-32BC-419A-94B2-EED4EA047BD0}" srcOrd="0" destOrd="0" presId="urn:microsoft.com/office/officeart/2005/8/layout/process1"/>
    <dgm:cxn modelId="{8ADFCDD6-6C44-4474-ADC4-53F482F2EC8D}" srcId="{BFAA1E05-8C6C-4996-B29C-A3B88CD539A9}" destId="{4BEFD61D-16B8-4392-B29B-161FD4A10414}" srcOrd="2" destOrd="0" parTransId="{3A9394A7-7151-4A9B-857F-4A5977512B7C}" sibTransId="{384E627F-3C9D-4689-B3E8-37A9B899C5E0}"/>
    <dgm:cxn modelId="{1CC1B171-1852-4D5C-8BDB-F85DD1F3DA11}" srcId="{BFAA1E05-8C6C-4996-B29C-A3B88CD539A9}" destId="{23DDA9FD-6D64-4DC1-AF67-119342467D4B}" srcOrd="5" destOrd="0" parTransId="{E1CB0694-E32D-4EDD-A01F-E36B2E254D60}" sibTransId="{3F4E7960-1E07-4DB5-85D6-4DF0EF4F12B2}"/>
    <dgm:cxn modelId="{43273143-8471-44B2-AA5F-332AF74B046D}" type="presOf" srcId="{384E627F-3C9D-4689-B3E8-37A9B899C5E0}" destId="{17D6AF70-BB26-451D-BA60-972169E2B97F}" srcOrd="0" destOrd="0" presId="urn:microsoft.com/office/officeart/2005/8/layout/process1"/>
    <dgm:cxn modelId="{8035F76C-5958-447D-B1CA-9CED0A9C46B3}" type="presParOf" srcId="{DD80FAA9-0DD5-4436-883B-9E41598DD3AE}" destId="{96C53FF0-B76B-4E2E-A328-B601AFB7362E}" srcOrd="0" destOrd="0" presId="urn:microsoft.com/office/officeart/2005/8/layout/process1"/>
    <dgm:cxn modelId="{77BFE18E-A34D-40F6-A524-1FC97F95DD23}" type="presParOf" srcId="{DD80FAA9-0DD5-4436-883B-9E41598DD3AE}" destId="{68390011-A103-4E7D-B952-79F6561B5B4C}" srcOrd="1" destOrd="0" presId="urn:microsoft.com/office/officeart/2005/8/layout/process1"/>
    <dgm:cxn modelId="{EEC2A0EB-B6E9-402D-89D2-E94D52791F20}" type="presParOf" srcId="{68390011-A103-4E7D-B952-79F6561B5B4C}" destId="{A8DD61E2-6BEE-494E-80DB-85265B634DF8}" srcOrd="0" destOrd="0" presId="urn:microsoft.com/office/officeart/2005/8/layout/process1"/>
    <dgm:cxn modelId="{D8C8318D-87FE-4A34-A5BA-766C0394AC64}" type="presParOf" srcId="{DD80FAA9-0DD5-4436-883B-9E41598DD3AE}" destId="{B6FAF5AB-EE6A-463B-A3D1-38A45B0059C2}" srcOrd="2" destOrd="0" presId="urn:microsoft.com/office/officeart/2005/8/layout/process1"/>
    <dgm:cxn modelId="{AA9E52C9-EAEB-4866-91A9-CA717F240270}" type="presParOf" srcId="{DD80FAA9-0DD5-4436-883B-9E41598DD3AE}" destId="{6B59CDA1-ECDA-49FE-A5ED-AFD556BE7914}" srcOrd="3" destOrd="0" presId="urn:microsoft.com/office/officeart/2005/8/layout/process1"/>
    <dgm:cxn modelId="{19DAE905-DCB1-4E03-B651-58C88EA307D4}" type="presParOf" srcId="{6B59CDA1-ECDA-49FE-A5ED-AFD556BE7914}" destId="{9342A9C7-BE1F-4961-BFB6-29749D0548BE}" srcOrd="0" destOrd="0" presId="urn:microsoft.com/office/officeart/2005/8/layout/process1"/>
    <dgm:cxn modelId="{F4264D77-AD9B-4366-B023-15B3C7163B7A}" type="presParOf" srcId="{DD80FAA9-0DD5-4436-883B-9E41598DD3AE}" destId="{E2164457-32BC-419A-94B2-EED4EA047BD0}" srcOrd="4" destOrd="0" presId="urn:microsoft.com/office/officeart/2005/8/layout/process1"/>
    <dgm:cxn modelId="{1536C927-C42B-4528-BB5F-D0B60A83B3E2}" type="presParOf" srcId="{DD80FAA9-0DD5-4436-883B-9E41598DD3AE}" destId="{17D6AF70-BB26-451D-BA60-972169E2B97F}" srcOrd="5" destOrd="0" presId="urn:microsoft.com/office/officeart/2005/8/layout/process1"/>
    <dgm:cxn modelId="{C0C01261-450D-4AF0-9ECA-2684414C0B91}" type="presParOf" srcId="{17D6AF70-BB26-451D-BA60-972169E2B97F}" destId="{2D63F9A8-1ABB-455C-9DD7-5D03D829485C}" srcOrd="0" destOrd="0" presId="urn:microsoft.com/office/officeart/2005/8/layout/process1"/>
    <dgm:cxn modelId="{E78C2204-86E4-495F-8BCA-E8A79C898151}" type="presParOf" srcId="{DD80FAA9-0DD5-4436-883B-9E41598DD3AE}" destId="{B48F9C69-E9EC-4CBB-8790-03E736D46CC7}" srcOrd="6" destOrd="0" presId="urn:microsoft.com/office/officeart/2005/8/layout/process1"/>
    <dgm:cxn modelId="{986AC329-5FDA-4C0C-9C4D-33496371052C}" type="presParOf" srcId="{DD80FAA9-0DD5-4436-883B-9E41598DD3AE}" destId="{64133822-F5DD-444D-BA35-C38628FC9342}" srcOrd="7" destOrd="0" presId="urn:microsoft.com/office/officeart/2005/8/layout/process1"/>
    <dgm:cxn modelId="{354503CB-335C-42D6-A949-4A53BEF9C812}" type="presParOf" srcId="{64133822-F5DD-444D-BA35-C38628FC9342}" destId="{5A389755-131B-48EA-999E-5D5221E9B6CC}" srcOrd="0" destOrd="0" presId="urn:microsoft.com/office/officeart/2005/8/layout/process1"/>
    <dgm:cxn modelId="{7C20606E-FE81-423F-9761-2CFC408674D8}" type="presParOf" srcId="{DD80FAA9-0DD5-4436-883B-9E41598DD3AE}" destId="{7085B4B8-437C-4074-BE21-37117C7B1804}" srcOrd="8" destOrd="0" presId="urn:microsoft.com/office/officeart/2005/8/layout/process1"/>
    <dgm:cxn modelId="{8915823C-FE43-4A34-9D21-E925F45FAD3F}" type="presParOf" srcId="{DD80FAA9-0DD5-4436-883B-9E41598DD3AE}" destId="{9FD9D9E6-0589-45E9-B5BC-4CC9092B55B0}" srcOrd="9" destOrd="0" presId="urn:microsoft.com/office/officeart/2005/8/layout/process1"/>
    <dgm:cxn modelId="{FC38E724-E5DF-4799-91A0-AC161A5025F7}" type="presParOf" srcId="{9FD9D9E6-0589-45E9-B5BC-4CC9092B55B0}" destId="{ECAD2E44-8714-4423-8A87-E0D41895A3BD}" srcOrd="0" destOrd="0" presId="urn:microsoft.com/office/officeart/2005/8/layout/process1"/>
    <dgm:cxn modelId="{21A7F63C-C971-493E-8702-3AB6E4FA419D}" type="presParOf" srcId="{DD80FAA9-0DD5-4436-883B-9E41598DD3AE}" destId="{5CA9C816-68BE-433E-9F9F-2362D9BF8F7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AA1E05-8C6C-4996-B29C-A3B88CD539A9}" type="doc">
      <dgm:prSet loTypeId="urn:microsoft.com/office/officeart/2005/8/layout/process1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032AB3D-0E19-4D09-A853-2FEE1911BA79}">
      <dgm:prSet phldrT="[Text]" custT="1"/>
      <dgm:spPr/>
      <dgm:t>
        <a:bodyPr/>
        <a:lstStyle/>
        <a:p>
          <a:r>
            <a:rPr lang="en-US" sz="1600" dirty="0" smtClean="0">
              <a:cs typeface="B Nazanin" panose="00000400000000000000" pitchFamily="2" charset="-78"/>
            </a:rPr>
            <a:t>second phase from S</a:t>
          </a:r>
          <a:r>
            <a:rPr lang="en-US" sz="1600" b="0" i="0" dirty="0" smtClean="0"/>
            <a:t>eptember 22, 2023 :</a:t>
          </a:r>
          <a:endParaRPr lang="en-US" sz="1600" b="0" dirty="0">
            <a:cs typeface="B Nazanin" panose="00000400000000000000" pitchFamily="2" charset="-78"/>
          </a:endParaRPr>
        </a:p>
      </dgm:t>
    </dgm:pt>
    <dgm:pt modelId="{E913EFEE-776E-4295-B4DB-5195FD2B7ABC}" type="parTrans" cxnId="{975522B5-FE89-42B2-9C6C-6742ECA71B2D}">
      <dgm:prSet/>
      <dgm:spPr/>
      <dgm:t>
        <a:bodyPr/>
        <a:lstStyle/>
        <a:p>
          <a:endParaRPr lang="en-US"/>
        </a:p>
      </dgm:t>
    </dgm:pt>
    <dgm:pt modelId="{4F4B5B29-BEAF-4D55-9538-AE8352F7F7C7}" type="sibTrans" cxnId="{975522B5-FE89-42B2-9C6C-6742ECA71B2D}">
      <dgm:prSet/>
      <dgm:spPr/>
      <dgm:t>
        <a:bodyPr/>
        <a:lstStyle/>
        <a:p>
          <a:endParaRPr lang="en-US"/>
        </a:p>
      </dgm:t>
    </dgm:pt>
    <dgm:pt modelId="{23DDA9FD-6D64-4DC1-AF67-119342467D4B}">
      <dgm:prSet phldrT="[Text]" custT="1"/>
      <dgm:spPr/>
      <dgm:t>
        <a:bodyPr/>
        <a:lstStyle/>
        <a:p>
          <a:r>
            <a:rPr lang="en-US" sz="1600" b="0" i="0" dirty="0" smtClean="0"/>
            <a:t>initial decision of peer-reviewing process </a:t>
          </a:r>
          <a:endParaRPr lang="en-US" sz="1600" dirty="0">
            <a:cs typeface="B Nazanin" panose="00000400000000000000" pitchFamily="2" charset="-78"/>
          </a:endParaRPr>
        </a:p>
      </dgm:t>
    </dgm:pt>
    <dgm:pt modelId="{E1CB0694-E32D-4EDD-A01F-E36B2E254D60}" type="parTrans" cxnId="{1CC1B171-1852-4D5C-8BDB-F85DD1F3DA11}">
      <dgm:prSet/>
      <dgm:spPr/>
      <dgm:t>
        <a:bodyPr/>
        <a:lstStyle/>
        <a:p>
          <a:endParaRPr lang="en-US"/>
        </a:p>
      </dgm:t>
    </dgm:pt>
    <dgm:pt modelId="{3F4E7960-1E07-4DB5-85D6-4DF0EF4F12B2}" type="sibTrans" cxnId="{1CC1B171-1852-4D5C-8BDB-F85DD1F3DA11}">
      <dgm:prSet/>
      <dgm:spPr/>
      <dgm:t>
        <a:bodyPr/>
        <a:lstStyle/>
        <a:p>
          <a:endParaRPr lang="en-US"/>
        </a:p>
      </dgm:t>
    </dgm:pt>
    <dgm:pt modelId="{6F55CBD8-230A-4547-9ABA-A023A49D0A91}">
      <dgm:prSet phldrT="[Text]" custT="1"/>
      <dgm:spPr/>
      <dgm:t>
        <a:bodyPr/>
        <a:lstStyle/>
        <a:p>
          <a:r>
            <a:rPr lang="en-US" sz="1600" b="0" i="0" dirty="0" smtClean="0"/>
            <a:t>paying the final fee </a:t>
          </a:r>
          <a:endParaRPr lang="en-US" sz="1600" b="0" dirty="0">
            <a:cs typeface="B Nazanin" panose="00000400000000000000" pitchFamily="2" charset="-78"/>
          </a:endParaRPr>
        </a:p>
      </dgm:t>
    </dgm:pt>
    <dgm:pt modelId="{37EA4368-1534-4E53-B30B-F6CE05696091}" type="parTrans" cxnId="{E9FE1039-210F-4D0D-BAAA-B77D64EFCE83}">
      <dgm:prSet/>
      <dgm:spPr/>
      <dgm:t>
        <a:bodyPr/>
        <a:lstStyle/>
        <a:p>
          <a:endParaRPr lang="en-US"/>
        </a:p>
      </dgm:t>
    </dgm:pt>
    <dgm:pt modelId="{00B1B98B-07FC-449D-8DD3-6A224452001F}" type="sibTrans" cxnId="{E9FE1039-210F-4D0D-BAAA-B77D64EFCE83}">
      <dgm:prSet/>
      <dgm:spPr/>
      <dgm:t>
        <a:bodyPr/>
        <a:lstStyle/>
        <a:p>
          <a:endParaRPr lang="en-US"/>
        </a:p>
      </dgm:t>
    </dgm:pt>
    <dgm:pt modelId="{CEDFD641-2868-4C68-9C6D-B06DEE745EF5}">
      <dgm:prSet phldrT="[Text]" custT="1"/>
      <dgm:spPr/>
      <dgm:t>
        <a:bodyPr/>
        <a:lstStyle/>
        <a:p>
          <a:r>
            <a:rPr lang="en-US" sz="1600" b="0" i="0" dirty="0" smtClean="0"/>
            <a:t>final version of paper with PowerPoint/Poster </a:t>
          </a:r>
        </a:p>
        <a:p>
          <a:r>
            <a:rPr lang="en-US" sz="1600" b="0" i="0" dirty="0" smtClean="0"/>
            <a:t>submission</a:t>
          </a:r>
          <a:endParaRPr lang="en-US" sz="1600" dirty="0">
            <a:cs typeface="B Nazanin" panose="00000400000000000000" pitchFamily="2" charset="-78"/>
          </a:endParaRPr>
        </a:p>
      </dgm:t>
    </dgm:pt>
    <dgm:pt modelId="{7A709D2F-A8BB-4F03-B8E9-CCA2D1A88C82}" type="parTrans" cxnId="{CC4B0D47-1641-4C59-8399-5470EAC1CE11}">
      <dgm:prSet/>
      <dgm:spPr/>
      <dgm:t>
        <a:bodyPr/>
        <a:lstStyle/>
        <a:p>
          <a:endParaRPr lang="en-US"/>
        </a:p>
      </dgm:t>
    </dgm:pt>
    <dgm:pt modelId="{1AD00A98-9020-4C56-9359-0103B1E30B7D}" type="sibTrans" cxnId="{CC4B0D47-1641-4C59-8399-5470EAC1CE11}">
      <dgm:prSet/>
      <dgm:spPr/>
      <dgm:t>
        <a:bodyPr/>
        <a:lstStyle/>
        <a:p>
          <a:endParaRPr lang="en-US"/>
        </a:p>
      </dgm:t>
    </dgm:pt>
    <dgm:pt modelId="{4932DA2F-506C-44D1-8C15-D5C804499D64}">
      <dgm:prSet phldrT="[Text]" custT="1"/>
      <dgm:spPr/>
      <dgm:t>
        <a:bodyPr/>
        <a:lstStyle/>
        <a:p>
          <a:r>
            <a:rPr lang="en-US" sz="1600" b="0" i="0" dirty="0" smtClean="0"/>
            <a:t>Due Date</a:t>
          </a:r>
          <a:br>
            <a:rPr lang="en-US" sz="1600" b="0" i="0" dirty="0" smtClean="0"/>
          </a:br>
          <a:r>
            <a:rPr lang="en-US" sz="1600" b="0" i="0" dirty="0" smtClean="0"/>
            <a:t>October 22, 2023</a:t>
          </a:r>
          <a:endParaRPr lang="en-US" sz="1600" b="0" dirty="0">
            <a:cs typeface="B Nazanin" panose="00000400000000000000" pitchFamily="2" charset="-78"/>
          </a:endParaRPr>
        </a:p>
      </dgm:t>
    </dgm:pt>
    <dgm:pt modelId="{16D622C6-5F09-4D09-93D3-ABCA171EF8CF}" type="parTrans" cxnId="{CFB49273-97C5-41DD-AA29-C10EA9ACD6D5}">
      <dgm:prSet/>
      <dgm:spPr/>
      <dgm:t>
        <a:bodyPr/>
        <a:lstStyle/>
        <a:p>
          <a:endParaRPr lang="en-US"/>
        </a:p>
      </dgm:t>
    </dgm:pt>
    <dgm:pt modelId="{7A168894-14DB-4140-B611-AE88D03A7F67}" type="sibTrans" cxnId="{CFB49273-97C5-41DD-AA29-C10EA9ACD6D5}">
      <dgm:prSet/>
      <dgm:spPr/>
      <dgm:t>
        <a:bodyPr/>
        <a:lstStyle/>
        <a:p>
          <a:endParaRPr lang="en-US"/>
        </a:p>
      </dgm:t>
    </dgm:pt>
    <dgm:pt modelId="{46F591E5-6752-47EF-81D1-2E12B9B586DC}" type="pres">
      <dgm:prSet presAssocID="{BFAA1E05-8C6C-4996-B29C-A3B88CD539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4AC20F-5327-4891-8CE1-F393E4649533}" type="pres">
      <dgm:prSet presAssocID="{5032AB3D-0E19-4D09-A853-2FEE1911BA79}" presName="node" presStyleLbl="node1" presStyleIdx="0" presStyleCnt="5" custScaleX="134050" custScaleY="102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A7E4C-E262-4793-A01F-125788200BC7}" type="pres">
      <dgm:prSet presAssocID="{4F4B5B29-BEAF-4D55-9538-AE8352F7F7C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58D5820-D0B8-4752-AE8C-97C7FE2D9DC4}" type="pres">
      <dgm:prSet presAssocID="{4F4B5B29-BEAF-4D55-9538-AE8352F7F7C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3F60D01-1269-453F-BC4E-297D6908B397}" type="pres">
      <dgm:prSet presAssocID="{23DDA9FD-6D64-4DC1-AF67-119342467D4B}" presName="node" presStyleLbl="node1" presStyleIdx="1" presStyleCnt="5" custScaleX="150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EAC9B-387A-41D9-8104-B532F54A78EE}" type="pres">
      <dgm:prSet presAssocID="{3F4E7960-1E07-4DB5-85D6-4DF0EF4F12B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CF183BB-6AC6-4E38-8025-1F086BBA9FFF}" type="pres">
      <dgm:prSet presAssocID="{3F4E7960-1E07-4DB5-85D6-4DF0EF4F12B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FFF6D92-342A-4081-8C59-27A8D9FE4726}" type="pres">
      <dgm:prSet presAssocID="{6F55CBD8-230A-4547-9ABA-A023A49D0A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4B719-1F39-4B2B-B58B-7F7A1065374C}" type="pres">
      <dgm:prSet presAssocID="{00B1B98B-07FC-449D-8DD3-6A224452001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E400CA8-359F-4245-9928-EEB39A670B21}" type="pres">
      <dgm:prSet presAssocID="{00B1B98B-07FC-449D-8DD3-6A224452001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B8D0184-EE7F-4E21-8A98-E73FE2B5869B}" type="pres">
      <dgm:prSet presAssocID="{CEDFD641-2868-4C68-9C6D-B06DEE745EF5}" presName="node" presStyleLbl="node1" presStyleIdx="3" presStyleCnt="5" custScaleX="130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C17DA-6CB2-44CF-AB69-D81233CF0FA4}" type="pres">
      <dgm:prSet presAssocID="{1AD00A98-9020-4C56-9359-0103B1E30B7D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B4DA9C1-39A6-4AEF-9682-B10143BDD885}" type="pres">
      <dgm:prSet presAssocID="{1AD00A98-9020-4C56-9359-0103B1E30B7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58C2316-2300-49D4-87C8-8DE85F7648DA}" type="pres">
      <dgm:prSet presAssocID="{4932DA2F-506C-44D1-8C15-D5C804499D64}" presName="node" presStyleLbl="node1" presStyleIdx="4" presStyleCnt="5" custScaleX="112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BE457F-526F-45D5-B745-BF99AFE51E9A}" type="presOf" srcId="{BFAA1E05-8C6C-4996-B29C-A3B88CD539A9}" destId="{46F591E5-6752-47EF-81D1-2E12B9B586DC}" srcOrd="0" destOrd="0" presId="urn:microsoft.com/office/officeart/2005/8/layout/process1"/>
    <dgm:cxn modelId="{C6EF88E3-DD3D-4063-BC40-7DEB4DF77740}" type="presOf" srcId="{CEDFD641-2868-4C68-9C6D-B06DEE745EF5}" destId="{BB8D0184-EE7F-4E21-8A98-E73FE2B5869B}" srcOrd="0" destOrd="0" presId="urn:microsoft.com/office/officeart/2005/8/layout/process1"/>
    <dgm:cxn modelId="{962C2DFF-F72B-4823-9D9A-04236F8841BE}" type="presOf" srcId="{00B1B98B-07FC-449D-8DD3-6A224452001F}" destId="{DE400CA8-359F-4245-9928-EEB39A670B21}" srcOrd="1" destOrd="0" presId="urn:microsoft.com/office/officeart/2005/8/layout/process1"/>
    <dgm:cxn modelId="{CFB49273-97C5-41DD-AA29-C10EA9ACD6D5}" srcId="{BFAA1E05-8C6C-4996-B29C-A3B88CD539A9}" destId="{4932DA2F-506C-44D1-8C15-D5C804499D64}" srcOrd="4" destOrd="0" parTransId="{16D622C6-5F09-4D09-93D3-ABCA171EF8CF}" sibTransId="{7A168894-14DB-4140-B611-AE88D03A7F67}"/>
    <dgm:cxn modelId="{788111BE-8700-42A6-8650-4D81F9493822}" type="presOf" srcId="{4F4B5B29-BEAF-4D55-9538-AE8352F7F7C7}" destId="{358D5820-D0B8-4752-AE8C-97C7FE2D9DC4}" srcOrd="1" destOrd="0" presId="urn:microsoft.com/office/officeart/2005/8/layout/process1"/>
    <dgm:cxn modelId="{6C3C6651-E102-4F13-B937-1A40974DB719}" type="presOf" srcId="{1AD00A98-9020-4C56-9359-0103B1E30B7D}" destId="{0B1C17DA-6CB2-44CF-AB69-D81233CF0FA4}" srcOrd="0" destOrd="0" presId="urn:microsoft.com/office/officeart/2005/8/layout/process1"/>
    <dgm:cxn modelId="{602BC2D9-B10E-464E-A731-587B717E7116}" type="presOf" srcId="{4F4B5B29-BEAF-4D55-9538-AE8352F7F7C7}" destId="{AEFA7E4C-E262-4793-A01F-125788200BC7}" srcOrd="0" destOrd="0" presId="urn:microsoft.com/office/officeart/2005/8/layout/process1"/>
    <dgm:cxn modelId="{823F7EC2-F86C-4A06-AB8C-9ACC811A4DBF}" type="presOf" srcId="{1AD00A98-9020-4C56-9359-0103B1E30B7D}" destId="{8B4DA9C1-39A6-4AEF-9682-B10143BDD885}" srcOrd="1" destOrd="0" presId="urn:microsoft.com/office/officeart/2005/8/layout/process1"/>
    <dgm:cxn modelId="{3D26A68B-0FF7-489C-8CD0-BFFCAC6FBE18}" type="presOf" srcId="{6F55CBD8-230A-4547-9ABA-A023A49D0A91}" destId="{DFFF6D92-342A-4081-8C59-27A8D9FE4726}" srcOrd="0" destOrd="0" presId="urn:microsoft.com/office/officeart/2005/8/layout/process1"/>
    <dgm:cxn modelId="{BF5F4F63-AE02-4760-A535-545216AFDC61}" type="presOf" srcId="{23DDA9FD-6D64-4DC1-AF67-119342467D4B}" destId="{83F60D01-1269-453F-BC4E-297D6908B397}" srcOrd="0" destOrd="0" presId="urn:microsoft.com/office/officeart/2005/8/layout/process1"/>
    <dgm:cxn modelId="{975522B5-FE89-42B2-9C6C-6742ECA71B2D}" srcId="{BFAA1E05-8C6C-4996-B29C-A3B88CD539A9}" destId="{5032AB3D-0E19-4D09-A853-2FEE1911BA79}" srcOrd="0" destOrd="0" parTransId="{E913EFEE-776E-4295-B4DB-5195FD2B7ABC}" sibTransId="{4F4B5B29-BEAF-4D55-9538-AE8352F7F7C7}"/>
    <dgm:cxn modelId="{1E06A5A4-A6FA-4B15-BB17-159A87EDB833}" type="presOf" srcId="{5032AB3D-0E19-4D09-A853-2FEE1911BA79}" destId="{444AC20F-5327-4891-8CE1-F393E4649533}" srcOrd="0" destOrd="0" presId="urn:microsoft.com/office/officeart/2005/8/layout/process1"/>
    <dgm:cxn modelId="{E9FE1039-210F-4D0D-BAAA-B77D64EFCE83}" srcId="{BFAA1E05-8C6C-4996-B29C-A3B88CD539A9}" destId="{6F55CBD8-230A-4547-9ABA-A023A49D0A91}" srcOrd="2" destOrd="0" parTransId="{37EA4368-1534-4E53-B30B-F6CE05696091}" sibTransId="{00B1B98B-07FC-449D-8DD3-6A224452001F}"/>
    <dgm:cxn modelId="{B34A6B33-4BC0-4D25-A0FD-47BBED715876}" type="presOf" srcId="{3F4E7960-1E07-4DB5-85D6-4DF0EF4F12B2}" destId="{2CF183BB-6AC6-4E38-8025-1F086BBA9FFF}" srcOrd="1" destOrd="0" presId="urn:microsoft.com/office/officeart/2005/8/layout/process1"/>
    <dgm:cxn modelId="{AB18530E-8B28-4D78-B51D-FD85A64C9E13}" type="presOf" srcId="{4932DA2F-506C-44D1-8C15-D5C804499D64}" destId="{D58C2316-2300-49D4-87C8-8DE85F7648DA}" srcOrd="0" destOrd="0" presId="urn:microsoft.com/office/officeart/2005/8/layout/process1"/>
    <dgm:cxn modelId="{CC4B0D47-1641-4C59-8399-5470EAC1CE11}" srcId="{BFAA1E05-8C6C-4996-B29C-A3B88CD539A9}" destId="{CEDFD641-2868-4C68-9C6D-B06DEE745EF5}" srcOrd="3" destOrd="0" parTransId="{7A709D2F-A8BB-4F03-B8E9-CCA2D1A88C82}" sibTransId="{1AD00A98-9020-4C56-9359-0103B1E30B7D}"/>
    <dgm:cxn modelId="{FDD8AC98-FAD6-47E4-9E02-80A8DBA9FE34}" type="presOf" srcId="{3F4E7960-1E07-4DB5-85D6-4DF0EF4F12B2}" destId="{0ABEAC9B-387A-41D9-8104-B532F54A78EE}" srcOrd="0" destOrd="0" presId="urn:microsoft.com/office/officeart/2005/8/layout/process1"/>
    <dgm:cxn modelId="{1CC1B171-1852-4D5C-8BDB-F85DD1F3DA11}" srcId="{BFAA1E05-8C6C-4996-B29C-A3B88CD539A9}" destId="{23DDA9FD-6D64-4DC1-AF67-119342467D4B}" srcOrd="1" destOrd="0" parTransId="{E1CB0694-E32D-4EDD-A01F-E36B2E254D60}" sibTransId="{3F4E7960-1E07-4DB5-85D6-4DF0EF4F12B2}"/>
    <dgm:cxn modelId="{8DA1FE83-DD35-4D53-BFF9-84C9793C2DFC}" type="presOf" srcId="{00B1B98B-07FC-449D-8DD3-6A224452001F}" destId="{1124B719-1F39-4B2B-B58B-7F7A1065374C}" srcOrd="0" destOrd="0" presId="urn:microsoft.com/office/officeart/2005/8/layout/process1"/>
    <dgm:cxn modelId="{40DEF418-23C2-4B80-9FC1-86E61AE900CD}" type="presParOf" srcId="{46F591E5-6752-47EF-81D1-2E12B9B586DC}" destId="{444AC20F-5327-4891-8CE1-F393E4649533}" srcOrd="0" destOrd="0" presId="urn:microsoft.com/office/officeart/2005/8/layout/process1"/>
    <dgm:cxn modelId="{3D0816FF-C663-48CD-ADE2-EB0D0D31DD61}" type="presParOf" srcId="{46F591E5-6752-47EF-81D1-2E12B9B586DC}" destId="{AEFA7E4C-E262-4793-A01F-125788200BC7}" srcOrd="1" destOrd="0" presId="urn:microsoft.com/office/officeart/2005/8/layout/process1"/>
    <dgm:cxn modelId="{091D2D95-CA75-4F31-BB71-17506B8AD3F3}" type="presParOf" srcId="{AEFA7E4C-E262-4793-A01F-125788200BC7}" destId="{358D5820-D0B8-4752-AE8C-97C7FE2D9DC4}" srcOrd="0" destOrd="0" presId="urn:microsoft.com/office/officeart/2005/8/layout/process1"/>
    <dgm:cxn modelId="{E2091F44-F7A9-4F6E-B583-F7895B73DF34}" type="presParOf" srcId="{46F591E5-6752-47EF-81D1-2E12B9B586DC}" destId="{83F60D01-1269-453F-BC4E-297D6908B397}" srcOrd="2" destOrd="0" presId="urn:microsoft.com/office/officeart/2005/8/layout/process1"/>
    <dgm:cxn modelId="{0389DAF1-94AE-4E6B-8B70-16C0F2FF1A59}" type="presParOf" srcId="{46F591E5-6752-47EF-81D1-2E12B9B586DC}" destId="{0ABEAC9B-387A-41D9-8104-B532F54A78EE}" srcOrd="3" destOrd="0" presId="urn:microsoft.com/office/officeart/2005/8/layout/process1"/>
    <dgm:cxn modelId="{B45F3991-BD2B-4AA5-A536-618530ED2B82}" type="presParOf" srcId="{0ABEAC9B-387A-41D9-8104-B532F54A78EE}" destId="{2CF183BB-6AC6-4E38-8025-1F086BBA9FFF}" srcOrd="0" destOrd="0" presId="urn:microsoft.com/office/officeart/2005/8/layout/process1"/>
    <dgm:cxn modelId="{79FE5490-1585-4C1F-B668-3D54747AAC0B}" type="presParOf" srcId="{46F591E5-6752-47EF-81D1-2E12B9B586DC}" destId="{DFFF6D92-342A-4081-8C59-27A8D9FE4726}" srcOrd="4" destOrd="0" presId="urn:microsoft.com/office/officeart/2005/8/layout/process1"/>
    <dgm:cxn modelId="{47AE2697-9DE2-4F80-962A-14E52F66C774}" type="presParOf" srcId="{46F591E5-6752-47EF-81D1-2E12B9B586DC}" destId="{1124B719-1F39-4B2B-B58B-7F7A1065374C}" srcOrd="5" destOrd="0" presId="urn:microsoft.com/office/officeart/2005/8/layout/process1"/>
    <dgm:cxn modelId="{9FCD25C3-FD60-4122-B5B8-D90E4FA1FBFD}" type="presParOf" srcId="{1124B719-1F39-4B2B-B58B-7F7A1065374C}" destId="{DE400CA8-359F-4245-9928-EEB39A670B21}" srcOrd="0" destOrd="0" presId="urn:microsoft.com/office/officeart/2005/8/layout/process1"/>
    <dgm:cxn modelId="{ED8CB4A4-809C-4D21-BAA7-5BF082F0C89D}" type="presParOf" srcId="{46F591E5-6752-47EF-81D1-2E12B9B586DC}" destId="{BB8D0184-EE7F-4E21-8A98-E73FE2B5869B}" srcOrd="6" destOrd="0" presId="urn:microsoft.com/office/officeart/2005/8/layout/process1"/>
    <dgm:cxn modelId="{75E52E8E-AFFF-476A-A749-6C285CD25A1D}" type="presParOf" srcId="{46F591E5-6752-47EF-81D1-2E12B9B586DC}" destId="{0B1C17DA-6CB2-44CF-AB69-D81233CF0FA4}" srcOrd="7" destOrd="0" presId="urn:microsoft.com/office/officeart/2005/8/layout/process1"/>
    <dgm:cxn modelId="{A7CDF916-6C4A-440A-80B7-D559531A1E7F}" type="presParOf" srcId="{0B1C17DA-6CB2-44CF-AB69-D81233CF0FA4}" destId="{8B4DA9C1-39A6-4AEF-9682-B10143BDD885}" srcOrd="0" destOrd="0" presId="urn:microsoft.com/office/officeart/2005/8/layout/process1"/>
    <dgm:cxn modelId="{EDDD5EE3-EA21-4B07-9C7B-4AFB95A62F8B}" type="presParOf" srcId="{46F591E5-6752-47EF-81D1-2E12B9B586DC}" destId="{D58C2316-2300-49D4-87C8-8DE85F7648D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53FF0-B76B-4E2E-A328-B601AFB7362E}">
      <dsp:nvSpPr>
        <dsp:cNvPr id="0" name=""/>
        <dsp:cNvSpPr/>
      </dsp:nvSpPr>
      <dsp:spPr>
        <a:xfrm>
          <a:off x="6224" y="1500107"/>
          <a:ext cx="1168302" cy="1423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>
              <a:latin typeface="+mn-lt"/>
            </a:rPr>
            <a:t>First phase from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>
              <a:latin typeface="+mn-lt"/>
            </a:rPr>
            <a:t>June 22, 2023 :</a:t>
          </a:r>
          <a:endParaRPr lang="en-US" sz="1600" kern="1200" dirty="0">
            <a:latin typeface="+mn-lt"/>
            <a:cs typeface="B Nazanin" panose="00000400000000000000" pitchFamily="2" charset="-78"/>
          </a:endParaRPr>
        </a:p>
      </dsp:txBody>
      <dsp:txXfrm>
        <a:off x="40442" y="1534325"/>
        <a:ext cx="1099866" cy="1355432"/>
      </dsp:txXfrm>
    </dsp:sp>
    <dsp:sp modelId="{68390011-A103-4E7D-B952-79F6561B5B4C}">
      <dsp:nvSpPr>
        <dsp:cNvPr id="0" name=""/>
        <dsp:cNvSpPr/>
      </dsp:nvSpPr>
      <dsp:spPr>
        <a:xfrm>
          <a:off x="1291357" y="2067172"/>
          <a:ext cx="247680" cy="2897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291357" y="2125120"/>
        <a:ext cx="173376" cy="173842"/>
      </dsp:txXfrm>
    </dsp:sp>
    <dsp:sp modelId="{B6FAF5AB-EE6A-463B-A3D1-38A45B0059C2}">
      <dsp:nvSpPr>
        <dsp:cNvPr id="0" name=""/>
        <dsp:cNvSpPr/>
      </dsp:nvSpPr>
      <dsp:spPr>
        <a:xfrm>
          <a:off x="1641847" y="1500107"/>
          <a:ext cx="1168302" cy="1423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02141"/>
                <a:satOff val="-5276"/>
                <a:lumOff val="1569"/>
                <a:alphaOff val="0"/>
                <a:tint val="98000"/>
                <a:lumMod val="114000"/>
              </a:schemeClr>
            </a:gs>
            <a:gs pos="100000">
              <a:schemeClr val="accent5">
                <a:hueOff val="1202141"/>
                <a:satOff val="-5276"/>
                <a:lumOff val="156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cs typeface="B Nazanin" panose="00000400000000000000" pitchFamily="2" charset="-78"/>
            </a:rPr>
            <a:t>Creating an account in EDAS website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1676065" y="1534325"/>
        <a:ext cx="1099866" cy="1355432"/>
      </dsp:txXfrm>
    </dsp:sp>
    <dsp:sp modelId="{6B59CDA1-ECDA-49FE-A5ED-AFD556BE7914}">
      <dsp:nvSpPr>
        <dsp:cNvPr id="0" name=""/>
        <dsp:cNvSpPr/>
      </dsp:nvSpPr>
      <dsp:spPr>
        <a:xfrm>
          <a:off x="2926980" y="2067172"/>
          <a:ext cx="247680" cy="2897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502676"/>
                <a:satOff val="-6595"/>
                <a:lumOff val="1961"/>
                <a:alphaOff val="0"/>
                <a:tint val="98000"/>
                <a:lumMod val="114000"/>
              </a:schemeClr>
            </a:gs>
            <a:gs pos="100000">
              <a:schemeClr val="accent5">
                <a:hueOff val="1502676"/>
                <a:satOff val="-6595"/>
                <a:lumOff val="196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926980" y="2125120"/>
        <a:ext cx="173376" cy="173842"/>
      </dsp:txXfrm>
    </dsp:sp>
    <dsp:sp modelId="{E2164457-32BC-419A-94B2-EED4EA047BD0}">
      <dsp:nvSpPr>
        <dsp:cNvPr id="0" name=""/>
        <dsp:cNvSpPr/>
      </dsp:nvSpPr>
      <dsp:spPr>
        <a:xfrm>
          <a:off x="3277471" y="1500107"/>
          <a:ext cx="1354868" cy="1423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04281"/>
                <a:satOff val="-10552"/>
                <a:lumOff val="3137"/>
                <a:alphaOff val="0"/>
                <a:tint val="98000"/>
                <a:lumMod val="114000"/>
              </a:schemeClr>
            </a:gs>
            <a:gs pos="100000">
              <a:schemeClr val="accent5">
                <a:hueOff val="2404281"/>
                <a:satOff val="-10552"/>
                <a:lumOff val="3137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cs typeface="B Nazanin" panose="00000400000000000000" pitchFamily="2" charset="-78"/>
            </a:rPr>
            <a:t>Primary submission of the paper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3317154" y="1539790"/>
        <a:ext cx="1275502" cy="1344502"/>
      </dsp:txXfrm>
    </dsp:sp>
    <dsp:sp modelId="{17D6AF70-BB26-451D-BA60-972169E2B97F}">
      <dsp:nvSpPr>
        <dsp:cNvPr id="0" name=""/>
        <dsp:cNvSpPr/>
      </dsp:nvSpPr>
      <dsp:spPr>
        <a:xfrm>
          <a:off x="4749169" y="2067172"/>
          <a:ext cx="247680" cy="2897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  <a:tint val="98000"/>
                <a:lumMod val="11400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749169" y="2125120"/>
        <a:ext cx="173376" cy="173842"/>
      </dsp:txXfrm>
    </dsp:sp>
    <dsp:sp modelId="{B48F9C69-E9EC-4CBB-8790-03E736D46CC7}">
      <dsp:nvSpPr>
        <dsp:cNvPr id="0" name=""/>
        <dsp:cNvSpPr/>
      </dsp:nvSpPr>
      <dsp:spPr>
        <a:xfrm>
          <a:off x="5099660" y="1500107"/>
          <a:ext cx="1440072" cy="1423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06422"/>
                <a:satOff val="-15828"/>
                <a:lumOff val="4706"/>
                <a:alphaOff val="0"/>
                <a:tint val="98000"/>
                <a:lumMod val="114000"/>
              </a:schemeClr>
            </a:gs>
            <a:gs pos="100000">
              <a:schemeClr val="accent5">
                <a:hueOff val="3606422"/>
                <a:satOff val="-15828"/>
                <a:lumOff val="470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paying the registration fee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5141364" y="1541811"/>
        <a:ext cx="1356664" cy="1340460"/>
      </dsp:txXfrm>
    </dsp:sp>
    <dsp:sp modelId="{64133822-F5DD-444D-BA35-C38628FC9342}">
      <dsp:nvSpPr>
        <dsp:cNvPr id="0" name=""/>
        <dsp:cNvSpPr/>
      </dsp:nvSpPr>
      <dsp:spPr>
        <a:xfrm>
          <a:off x="6656563" y="2067172"/>
          <a:ext cx="247680" cy="2897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4508027"/>
                <a:satOff val="-19785"/>
                <a:lumOff val="5882"/>
                <a:alphaOff val="0"/>
                <a:tint val="98000"/>
                <a:lumMod val="114000"/>
              </a:schemeClr>
            </a:gs>
            <a:gs pos="100000">
              <a:schemeClr val="accent5">
                <a:hueOff val="4508027"/>
                <a:satOff val="-19785"/>
                <a:lumOff val="588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656563" y="2125120"/>
        <a:ext cx="173376" cy="173842"/>
      </dsp:txXfrm>
    </dsp:sp>
    <dsp:sp modelId="{7085B4B8-437C-4074-BE21-37117C7B1804}">
      <dsp:nvSpPr>
        <dsp:cNvPr id="0" name=""/>
        <dsp:cNvSpPr/>
      </dsp:nvSpPr>
      <dsp:spPr>
        <a:xfrm>
          <a:off x="7007054" y="1500107"/>
          <a:ext cx="1382604" cy="1423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808562"/>
                <a:satOff val="-21104"/>
                <a:lumOff val="6274"/>
                <a:alphaOff val="0"/>
                <a:tint val="98000"/>
                <a:lumMod val="114000"/>
              </a:schemeClr>
            </a:gs>
            <a:gs pos="100000">
              <a:schemeClr val="accent5">
                <a:hueOff val="4808562"/>
                <a:satOff val="-21104"/>
                <a:lumOff val="627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cs typeface="B Nazanin" panose="00000400000000000000" pitchFamily="2" charset="-78"/>
            </a:rPr>
            <a:t>uploading the </a:t>
          </a:r>
          <a:r>
            <a:rPr lang="en-US" sz="1600" b="0" i="0" kern="1200" dirty="0" smtClean="0"/>
            <a:t>manuscript for review</a:t>
          </a:r>
          <a:endParaRPr lang="en-US" sz="1600" b="0" kern="1200" dirty="0">
            <a:cs typeface="B Nazanin" panose="00000400000000000000" pitchFamily="2" charset="-78"/>
          </a:endParaRPr>
        </a:p>
      </dsp:txBody>
      <dsp:txXfrm>
        <a:off x="7047549" y="1540602"/>
        <a:ext cx="1301614" cy="1342878"/>
      </dsp:txXfrm>
    </dsp:sp>
    <dsp:sp modelId="{9FD9D9E6-0589-45E9-B5BC-4CC9092B55B0}">
      <dsp:nvSpPr>
        <dsp:cNvPr id="0" name=""/>
        <dsp:cNvSpPr/>
      </dsp:nvSpPr>
      <dsp:spPr>
        <a:xfrm>
          <a:off x="8506488" y="2067172"/>
          <a:ext cx="247680" cy="2897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tint val="98000"/>
                <a:lumMod val="114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8506488" y="2125120"/>
        <a:ext cx="173376" cy="173842"/>
      </dsp:txXfrm>
    </dsp:sp>
    <dsp:sp modelId="{5CA9C816-68BE-433E-9F9F-2362D9BF8F7A}">
      <dsp:nvSpPr>
        <dsp:cNvPr id="0" name=""/>
        <dsp:cNvSpPr/>
      </dsp:nvSpPr>
      <dsp:spPr>
        <a:xfrm>
          <a:off x="8856979" y="1500107"/>
          <a:ext cx="1168302" cy="1423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tint val="98000"/>
                <a:lumMod val="114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>
              <a:latin typeface="+mn-lt"/>
            </a:rPr>
            <a:t>due date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>
              <a:latin typeface="+mn-lt"/>
            </a:rPr>
            <a:t>July 22, 2023 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8891197" y="1534325"/>
        <a:ext cx="1099866" cy="1355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AC20F-5327-4891-8CE1-F393E4649533}">
      <dsp:nvSpPr>
        <dsp:cNvPr id="0" name=""/>
        <dsp:cNvSpPr/>
      </dsp:nvSpPr>
      <dsp:spPr>
        <a:xfrm>
          <a:off x="9077" y="1337346"/>
          <a:ext cx="1336880" cy="1675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cs typeface="B Nazanin" panose="00000400000000000000" pitchFamily="2" charset="-78"/>
            </a:rPr>
            <a:t>second phase from S</a:t>
          </a:r>
          <a:r>
            <a:rPr lang="en-US" sz="1600" b="0" i="0" kern="1200" dirty="0" smtClean="0"/>
            <a:t>eptember 22, 2023 :</a:t>
          </a:r>
          <a:endParaRPr lang="en-US" sz="1600" b="0" kern="1200" dirty="0">
            <a:cs typeface="B Nazanin" panose="00000400000000000000" pitchFamily="2" charset="-78"/>
          </a:endParaRPr>
        </a:p>
      </dsp:txBody>
      <dsp:txXfrm>
        <a:off x="48233" y="1376502"/>
        <a:ext cx="1258568" cy="1596868"/>
      </dsp:txXfrm>
    </dsp:sp>
    <dsp:sp modelId="{AEFA7E4C-E262-4793-A01F-125788200BC7}">
      <dsp:nvSpPr>
        <dsp:cNvPr id="0" name=""/>
        <dsp:cNvSpPr/>
      </dsp:nvSpPr>
      <dsp:spPr>
        <a:xfrm>
          <a:off x="1445687" y="2051271"/>
          <a:ext cx="211427" cy="2473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445687" y="2100737"/>
        <a:ext cx="147999" cy="148398"/>
      </dsp:txXfrm>
    </dsp:sp>
    <dsp:sp modelId="{83F60D01-1269-453F-BC4E-297D6908B397}">
      <dsp:nvSpPr>
        <dsp:cNvPr id="0" name=""/>
        <dsp:cNvSpPr/>
      </dsp:nvSpPr>
      <dsp:spPr>
        <a:xfrm>
          <a:off x="1744877" y="1355545"/>
          <a:ext cx="1501594" cy="1638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502676"/>
                <a:satOff val="-6595"/>
                <a:lumOff val="1961"/>
                <a:alphaOff val="0"/>
                <a:tint val="98000"/>
                <a:lumMod val="114000"/>
              </a:schemeClr>
            </a:gs>
            <a:gs pos="100000">
              <a:schemeClr val="accent5">
                <a:hueOff val="1502676"/>
                <a:satOff val="-6595"/>
                <a:lumOff val="196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initial decision of peer-reviewing process 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1788857" y="1399525"/>
        <a:ext cx="1413634" cy="1550822"/>
      </dsp:txXfrm>
    </dsp:sp>
    <dsp:sp modelId="{0ABEAC9B-387A-41D9-8104-B532F54A78EE}">
      <dsp:nvSpPr>
        <dsp:cNvPr id="0" name=""/>
        <dsp:cNvSpPr/>
      </dsp:nvSpPr>
      <dsp:spPr>
        <a:xfrm>
          <a:off x="3346201" y="2051271"/>
          <a:ext cx="211427" cy="2473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2003568"/>
                <a:satOff val="-8793"/>
                <a:lumOff val="2614"/>
                <a:alphaOff val="0"/>
                <a:tint val="98000"/>
                <a:lumMod val="114000"/>
              </a:schemeClr>
            </a:gs>
            <a:gs pos="100000">
              <a:schemeClr val="accent5">
                <a:hueOff val="2003568"/>
                <a:satOff val="-8793"/>
                <a:lumOff val="261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346201" y="2100737"/>
        <a:ext cx="147999" cy="148398"/>
      </dsp:txXfrm>
    </dsp:sp>
    <dsp:sp modelId="{DFFF6D92-342A-4081-8C59-27A8D9FE4726}">
      <dsp:nvSpPr>
        <dsp:cNvPr id="0" name=""/>
        <dsp:cNvSpPr/>
      </dsp:nvSpPr>
      <dsp:spPr>
        <a:xfrm>
          <a:off x="3645391" y="1355545"/>
          <a:ext cx="997299" cy="1638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  <a:tint val="98000"/>
                <a:lumMod val="11400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paying the final fee </a:t>
          </a:r>
          <a:endParaRPr lang="en-US" sz="1600" b="0" kern="1200" dirty="0">
            <a:cs typeface="B Nazanin" panose="00000400000000000000" pitchFamily="2" charset="-78"/>
          </a:endParaRPr>
        </a:p>
      </dsp:txBody>
      <dsp:txXfrm>
        <a:off x="3674601" y="1384755"/>
        <a:ext cx="938879" cy="1580362"/>
      </dsp:txXfrm>
    </dsp:sp>
    <dsp:sp modelId="{1124B719-1F39-4B2B-B58B-7F7A1065374C}">
      <dsp:nvSpPr>
        <dsp:cNvPr id="0" name=""/>
        <dsp:cNvSpPr/>
      </dsp:nvSpPr>
      <dsp:spPr>
        <a:xfrm>
          <a:off x="4742421" y="2051271"/>
          <a:ext cx="211427" cy="2473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4007135"/>
                <a:satOff val="-17587"/>
                <a:lumOff val="5229"/>
                <a:alphaOff val="0"/>
                <a:tint val="98000"/>
                <a:lumMod val="114000"/>
              </a:schemeClr>
            </a:gs>
            <a:gs pos="100000">
              <a:schemeClr val="accent5">
                <a:hueOff val="4007135"/>
                <a:satOff val="-17587"/>
                <a:lumOff val="522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742421" y="2100737"/>
        <a:ext cx="147999" cy="148398"/>
      </dsp:txXfrm>
    </dsp:sp>
    <dsp:sp modelId="{BB8D0184-EE7F-4E21-8A98-E73FE2B5869B}">
      <dsp:nvSpPr>
        <dsp:cNvPr id="0" name=""/>
        <dsp:cNvSpPr/>
      </dsp:nvSpPr>
      <dsp:spPr>
        <a:xfrm>
          <a:off x="5041611" y="1355545"/>
          <a:ext cx="1303789" cy="1638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508027"/>
                <a:satOff val="-19785"/>
                <a:lumOff val="5882"/>
                <a:alphaOff val="0"/>
                <a:tint val="98000"/>
                <a:lumMod val="114000"/>
              </a:schemeClr>
            </a:gs>
            <a:gs pos="100000">
              <a:schemeClr val="accent5">
                <a:hueOff val="4508027"/>
                <a:satOff val="-19785"/>
                <a:lumOff val="588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final version of paper with PowerPoint/Poster 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submission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5079798" y="1393732"/>
        <a:ext cx="1227415" cy="1562408"/>
      </dsp:txXfrm>
    </dsp:sp>
    <dsp:sp modelId="{0B1C17DA-6CB2-44CF-AB69-D81233CF0FA4}">
      <dsp:nvSpPr>
        <dsp:cNvPr id="0" name=""/>
        <dsp:cNvSpPr/>
      </dsp:nvSpPr>
      <dsp:spPr>
        <a:xfrm>
          <a:off x="6445130" y="2051271"/>
          <a:ext cx="211427" cy="2473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tint val="98000"/>
                <a:lumMod val="114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445130" y="2100737"/>
        <a:ext cx="147999" cy="148398"/>
      </dsp:txXfrm>
    </dsp:sp>
    <dsp:sp modelId="{D58C2316-2300-49D4-87C8-8DE85F7648DA}">
      <dsp:nvSpPr>
        <dsp:cNvPr id="0" name=""/>
        <dsp:cNvSpPr/>
      </dsp:nvSpPr>
      <dsp:spPr>
        <a:xfrm>
          <a:off x="6744320" y="1355545"/>
          <a:ext cx="1125083" cy="1638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tint val="98000"/>
                <a:lumMod val="114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Due Date</a:t>
          </a:r>
          <a:br>
            <a:rPr lang="en-US" sz="1600" b="0" i="0" kern="1200" dirty="0" smtClean="0"/>
          </a:br>
          <a:r>
            <a:rPr lang="en-US" sz="1600" b="0" i="0" kern="1200" dirty="0" smtClean="0"/>
            <a:t>October 22, 2023</a:t>
          </a:r>
          <a:endParaRPr lang="en-US" sz="1600" b="0" kern="1200" dirty="0">
            <a:cs typeface="B Nazanin" panose="00000400000000000000" pitchFamily="2" charset="-78"/>
          </a:endParaRPr>
        </a:p>
      </dsp:txBody>
      <dsp:txXfrm>
        <a:off x="6777273" y="1388498"/>
        <a:ext cx="1059177" cy="1572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8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008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80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549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5160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378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978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55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3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5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0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7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2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6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8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1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81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icbme.ir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cbme2023@icbme.ir" TargetMode="External"/><Relationship Id="rId2" Type="http://schemas.openxmlformats.org/officeDocument/2006/relationships/hyperlink" Target="http://ww.icbme.ir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icbme2023@icbme.ir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das.info/N31105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cbme2023@icbme.ir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0040" y="1537447"/>
            <a:ext cx="10963656" cy="27986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and 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Submission 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400782" y="3617259"/>
            <a:ext cx="8825659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00"/>
                </a:solidFill>
                <a:cs typeface="B Nazanin" panose="00000400000000000000" pitchFamily="2" charset="-78"/>
              </a:rPr>
              <a:t>Iranian Conference on Biomedical Engineering</a:t>
            </a:r>
          </a:p>
          <a:p>
            <a:pPr algn="ctr"/>
            <a:endParaRPr lang="en-US" sz="2400" dirty="0" smtClean="0">
              <a:solidFill>
                <a:srgbClr val="FFFF00"/>
              </a:solidFill>
              <a:cs typeface="B Nazanin" panose="00000400000000000000" pitchFamily="2" charset="-78"/>
              <a:hlinkClick r:id="rId2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cs typeface="B Nazanin" panose="00000400000000000000" pitchFamily="2" charset="-78"/>
                <a:hlinkClick r:id="rId2"/>
              </a:rPr>
              <a:t>http://icbme.ir/</a:t>
            </a:r>
            <a:endParaRPr lang="en-US" sz="2400" dirty="0" smtClean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62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43099" y="1473987"/>
            <a:ext cx="7708901" cy="4787900"/>
            <a:chOff x="673099" y="1461287"/>
            <a:chExt cx="7708901" cy="47879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4612" t="25695" r="36140" b="8854"/>
            <a:stretch/>
          </p:blipFill>
          <p:spPr>
            <a:xfrm>
              <a:off x="673099" y="1461287"/>
              <a:ext cx="7708901" cy="47879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970600" y="5665858"/>
              <a:ext cx="820100" cy="41744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870075" y="1763414"/>
              <a:ext cx="962025" cy="21282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10101" y="1763414"/>
              <a:ext cx="1346200" cy="21282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844675" y="4493914"/>
              <a:ext cx="3311525" cy="20508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44675" y="4901776"/>
              <a:ext cx="1508125" cy="15977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60947" y="402150"/>
            <a:ext cx="9619666" cy="861420"/>
          </a:xfrm>
        </p:spPr>
        <p:txBody>
          <a:bodyPr/>
          <a:lstStyle/>
          <a:p>
            <a:pPr algn="l"/>
            <a:r>
              <a:rPr lang="en-US" cap="none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Please use the specified box for uploading your </a:t>
            </a:r>
            <a:r>
              <a:rPr lang="en-US" cap="none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paper’s </a:t>
            </a:r>
            <a:r>
              <a:rPr lang="en-US" cap="none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manuscript.</a:t>
            </a:r>
            <a:endParaRPr lang="fa-IR" cap="none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15" t="48785" r="5588" b="7292"/>
          <a:stretch/>
        </p:blipFill>
        <p:spPr>
          <a:xfrm>
            <a:off x="241299" y="2336800"/>
            <a:ext cx="11696701" cy="32131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469945" y="2368470"/>
            <a:ext cx="946355" cy="20963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35442" y="4981535"/>
            <a:ext cx="447675" cy="2667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2401" y="319910"/>
            <a:ext cx="9619666" cy="11323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cap="none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Here the system asks you to upload your paper’s Persian abstract that will be used in the conference bilingual booklet. Please upload your English abstract; the conference will translate the abstract.</a:t>
            </a:r>
            <a:endParaRPr lang="fa-IR" cap="none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1659" y="1937701"/>
            <a:ext cx="11698013" cy="4177863"/>
            <a:chOff x="281659" y="2120581"/>
            <a:chExt cx="11698013" cy="41778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4480" t="35668" r="5611" b="7220"/>
            <a:stretch/>
          </p:blipFill>
          <p:spPr>
            <a:xfrm>
              <a:off x="281659" y="2120581"/>
              <a:ext cx="11698013" cy="4177863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54100" y="4485362"/>
              <a:ext cx="819525" cy="7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ight Arrow 6"/>
            <p:cNvSpPr/>
            <p:nvPr/>
          </p:nvSpPr>
          <p:spPr>
            <a:xfrm rot="10800000">
              <a:off x="2038674" y="5231691"/>
              <a:ext cx="450376" cy="16377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89049" y="2162237"/>
              <a:ext cx="972607" cy="176013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ubtitle 2"/>
          <p:cNvSpPr txBox="1">
            <a:spLocks/>
          </p:cNvSpPr>
          <p:nvPr/>
        </p:nvSpPr>
        <p:spPr>
          <a:xfrm>
            <a:off x="281659" y="306614"/>
            <a:ext cx="9721306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cap="none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The abstract should be in “.doc” format (Microsoft word).</a:t>
            </a:r>
            <a:endParaRPr lang="en-US" cap="none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53" t="13661" r="27377" b="5625"/>
          <a:stretch/>
        </p:blipFill>
        <p:spPr>
          <a:xfrm>
            <a:off x="927462" y="1267097"/>
            <a:ext cx="8112035" cy="540802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71934" y="1535670"/>
            <a:ext cx="2429302" cy="3275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43769" y="6297570"/>
            <a:ext cx="598493" cy="3775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01684" y="2717075"/>
            <a:ext cx="3706783" cy="1162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01683" y="5245049"/>
            <a:ext cx="3706784" cy="16481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01683" y="5570624"/>
            <a:ext cx="3706784" cy="16481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142840"/>
            <a:ext cx="9980613" cy="1126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cap="none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You should now see a massage saying the file has been uploaded. In the next step, the manuscript should be uploaded using the upload link.</a:t>
            </a:r>
            <a:endParaRPr lang="en-US" cap="none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531" t="31199" r="5721" b="7326"/>
          <a:stretch/>
        </p:blipFill>
        <p:spPr>
          <a:xfrm>
            <a:off x="179881" y="1843789"/>
            <a:ext cx="11677339" cy="44970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83082" y="1869452"/>
            <a:ext cx="974715" cy="2098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43567" y="5188298"/>
            <a:ext cx="660774" cy="3730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94578" y="4092314"/>
            <a:ext cx="819525" cy="7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343567" y="361206"/>
            <a:ext cx="9612123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cap="none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Here you can choose manuscript file and upload it. It should be a pdf file.</a:t>
            </a:r>
            <a:endParaRPr lang="en-US" cap="none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t="15382" r="9000" b="65135"/>
          <a:stretch/>
        </p:blipFill>
        <p:spPr>
          <a:xfrm>
            <a:off x="137028" y="1136469"/>
            <a:ext cx="8961252" cy="1128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699" t="16545" r="8256" b="5330"/>
          <a:stretch/>
        </p:blipFill>
        <p:spPr>
          <a:xfrm>
            <a:off x="137029" y="2264647"/>
            <a:ext cx="8961252" cy="45219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75764" y="3531845"/>
            <a:ext cx="3139929" cy="15072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645729" y="6352025"/>
            <a:ext cx="660774" cy="3791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7028" y="1102402"/>
            <a:ext cx="7915702" cy="177888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44280" y="5561844"/>
            <a:ext cx="3139929" cy="15072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44281" y="5784921"/>
            <a:ext cx="3139929" cy="12878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142840"/>
            <a:ext cx="9980613" cy="9595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Clr>
                <a:srgbClr val="F5A408"/>
              </a:buClr>
              <a:buFont typeface="Wingdings 3" charset="2"/>
              <a:buNone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If there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are any problems,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you will see the errors. Please try to fix them and if you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have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a question contact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us.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675109" y="3866605"/>
            <a:ext cx="8825658" cy="18183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rtl="1">
              <a:buNone/>
            </a:pPr>
            <a:endParaRPr lang="en-US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655463" y="2614410"/>
            <a:ext cx="8825659" cy="28450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00"/>
                </a:solidFill>
                <a:cs typeface="B Nazanin" panose="00000400000000000000" pitchFamily="2" charset="-78"/>
              </a:rPr>
              <a:t>Iranian Conference on Biomedical Engineering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cs typeface="B Nazanin" panose="00000400000000000000" pitchFamily="2" charset="-78"/>
                <a:hlinkClick r:id="rId2"/>
              </a:rPr>
              <a:t>http://ww.icbme.ir/</a:t>
            </a:r>
            <a:endParaRPr lang="en-US" sz="2400" dirty="0" smtClean="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/>
            <a:endParaRPr lang="en-US" sz="2400" dirty="0" smtClean="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cs typeface="B Nazanin" panose="00000400000000000000" pitchFamily="2" charset="-78"/>
              </a:rPr>
              <a:t>Contact us: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cs typeface="B Nazanin" panose="00000400000000000000" pitchFamily="2" charset="-78"/>
                <a:hlinkClick r:id="rId3"/>
              </a:rPr>
              <a:t>icbme2023@icbme.ir</a:t>
            </a:r>
            <a:endParaRPr lang="en-US" sz="2400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10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en-US" sz="32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en-US" sz="3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Please first observe the </a:t>
            </a:r>
            <a:r>
              <a:rPr lang="en-US" sz="3200" dirty="0" smtClean="0"/>
              <a:t>Paper Submission Guidelines </a:t>
            </a:r>
            <a:r>
              <a:rPr lang="en-US" sz="3200" dirty="0" smtClean="0">
                <a:solidFill>
                  <a:schemeClr val="tx1"/>
                </a:solidFill>
              </a:rPr>
              <a:t>and</a:t>
            </a:r>
            <a:r>
              <a:rPr lang="en-US" sz="3200" dirty="0" smtClean="0"/>
              <a:t> registration </a:t>
            </a:r>
            <a:r>
              <a:rPr lang="en-US" sz="3200" dirty="0" smtClean="0">
                <a:solidFill>
                  <a:schemeClr val="tx1"/>
                </a:solidFill>
              </a:rPr>
              <a:t>sections under </a:t>
            </a:r>
            <a:r>
              <a:rPr lang="en-US" sz="3200" dirty="0">
                <a:cs typeface="B Nazanin" panose="00000400000000000000" pitchFamily="2" charset="-78"/>
              </a:rPr>
              <a:t>For Authors </a:t>
            </a:r>
            <a:r>
              <a:rPr lang="en-US" sz="3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menu button</a:t>
            </a:r>
            <a:r>
              <a:rPr lang="en-US" sz="3200" dirty="0" smtClean="0">
                <a:cs typeface="B Nazanin" panose="00000400000000000000" pitchFamily="2" charset="-78"/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in the website</a:t>
            </a:r>
            <a:r>
              <a:rPr lang="en-US" sz="3200" b="1" cap="all" dirty="0"/>
              <a:t/>
            </a:r>
            <a:br>
              <a:rPr lang="en-US" sz="3200" b="1" cap="all" dirty="0"/>
            </a:br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cs typeface="B Nazanin" panose="00000400000000000000" pitchFamily="2" charset="-78"/>
              </a:rPr>
              <a:t>Contact </a:t>
            </a:r>
            <a:r>
              <a:rPr lang="en-US" sz="2400" dirty="0" smtClean="0">
                <a:solidFill>
                  <a:srgbClr val="FFFF00"/>
                </a:solidFill>
                <a:cs typeface="B Nazanin" panose="00000400000000000000" pitchFamily="2" charset="-78"/>
              </a:rPr>
              <a:t>us if you have any question:</a:t>
            </a:r>
            <a:endParaRPr lang="en-US" sz="2400" dirty="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cs typeface="B Nazanin" panose="00000400000000000000" pitchFamily="2" charset="-78"/>
                <a:hlinkClick r:id="rId2"/>
              </a:rPr>
              <a:t>icbme2023@icbme.ir</a:t>
            </a:r>
            <a:endParaRPr lang="en-US" sz="2400" dirty="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 rtl="1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73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06506"/>
            <a:ext cx="8825659" cy="1093693"/>
          </a:xfrm>
        </p:spPr>
        <p:txBody>
          <a:bodyPr/>
          <a:lstStyle/>
          <a:p>
            <a:pPr algn="ctr" rtl="1"/>
            <a:r>
              <a:rPr lang="en-US" sz="3200" dirty="0"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en-US" sz="3200" dirty="0" smtClean="0">
                <a:latin typeface="+mn-lt"/>
                <a:cs typeface="IranNastaliq" panose="02020505000000020003" pitchFamily="18" charset="0"/>
              </a:rPr>
              <a:t>General process of submitting papers in ICBME</a:t>
            </a:r>
            <a:r>
              <a:rPr lang="en-US" sz="3200" dirty="0">
                <a:latin typeface="+mn-lt"/>
                <a:cs typeface="IranNastaliq" panose="02020505000000020003" pitchFamily="18" charset="0"/>
              </a:rPr>
              <a:t/>
            </a:r>
            <a:br>
              <a:rPr lang="en-US" sz="3200" dirty="0">
                <a:latin typeface="+mn-lt"/>
                <a:cs typeface="IranNastaliq" panose="02020505000000020003" pitchFamily="18" charset="0"/>
              </a:rPr>
            </a:br>
            <a:endParaRPr lang="en-US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16400043"/>
              </p:ext>
            </p:extLst>
          </p:nvPr>
        </p:nvGraphicFramePr>
        <p:xfrm>
          <a:off x="847165" y="658905"/>
          <a:ext cx="10031506" cy="4424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4663035"/>
              </p:ext>
            </p:extLst>
          </p:nvPr>
        </p:nvGraphicFramePr>
        <p:xfrm>
          <a:off x="1789953" y="2971800"/>
          <a:ext cx="7878482" cy="4349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084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623" y="296418"/>
            <a:ext cx="9980613" cy="861420"/>
          </a:xfrm>
        </p:spPr>
        <p:txBody>
          <a:bodyPr>
            <a:noAutofit/>
          </a:bodyPr>
          <a:lstStyle/>
          <a:p>
            <a:r>
              <a:rPr lang="en-US" cap="none" dirty="0" smtClean="0">
                <a:solidFill>
                  <a:schemeClr val="tx1"/>
                </a:solidFill>
                <a:latin typeface="+mn-lt"/>
                <a:cs typeface="B Nazanin" panose="00000400000000000000" pitchFamily="2" charset="-78"/>
              </a:rPr>
              <a:t>EDAS website link :</a:t>
            </a:r>
          </a:p>
          <a:p>
            <a:r>
              <a:rPr lang="en-US" cap="none" dirty="0" smtClean="0">
                <a:solidFill>
                  <a:schemeClr val="tx1"/>
                </a:solidFill>
                <a:latin typeface="+mn-lt"/>
                <a:hlinkClick r:id="rId2"/>
              </a:rPr>
              <a:t>https://edas.Info/N31105</a:t>
            </a:r>
            <a:r>
              <a:rPr lang="fa-IR" cap="none" dirty="0" smtClean="0">
                <a:solidFill>
                  <a:schemeClr val="tx1"/>
                </a:solidFill>
                <a:latin typeface="+mn-lt"/>
                <a:cs typeface="B Nazanin" panose="00000400000000000000" pitchFamily="2" charset="-78"/>
              </a:rPr>
              <a:t/>
            </a:r>
            <a:br>
              <a:rPr lang="fa-IR" cap="none" dirty="0" smtClean="0">
                <a:solidFill>
                  <a:schemeClr val="tx1"/>
                </a:solidFill>
                <a:latin typeface="+mn-lt"/>
                <a:cs typeface="B Nazanin" panose="00000400000000000000" pitchFamily="2" charset="-78"/>
              </a:rPr>
            </a:br>
            <a:endParaRPr lang="en-US" cap="none" dirty="0">
              <a:solidFill>
                <a:schemeClr val="tx1"/>
              </a:solidFill>
              <a:latin typeface="+mn-lt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60" t="19302" r="1461" b="5881"/>
          <a:stretch/>
        </p:blipFill>
        <p:spPr>
          <a:xfrm>
            <a:off x="779929" y="1681657"/>
            <a:ext cx="10757647" cy="45846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20684" y="4551250"/>
            <a:ext cx="1421264" cy="3298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4778" y="325249"/>
            <a:ext cx="9520518" cy="1187288"/>
          </a:xfrm>
        </p:spPr>
        <p:txBody>
          <a:bodyPr>
            <a:normAutofit/>
          </a:bodyPr>
          <a:lstStyle/>
          <a:p>
            <a:pPr lvl="0"/>
            <a:r>
              <a:rPr lang="en-US" cap="none" dirty="0" smtClean="0">
                <a:solidFill>
                  <a:schemeClr val="tx1"/>
                </a:solidFill>
                <a:latin typeface="+mn-lt"/>
                <a:cs typeface="B Nazanin" panose="00000400000000000000" pitchFamily="2" charset="-78"/>
              </a:rPr>
              <a:t>Creating an account in EDAS website : part 1</a:t>
            </a:r>
            <a:endParaRPr lang="en-US" cap="none" dirty="0" smtClean="0">
              <a:latin typeface="+mn-lt"/>
              <a:cs typeface="B Nazanin" panose="00000400000000000000" pitchFamily="2" charset="-78"/>
            </a:endParaRPr>
          </a:p>
          <a:p>
            <a:r>
              <a:rPr lang="en-US" cap="none" dirty="0" smtClean="0">
                <a:solidFill>
                  <a:schemeClr val="tx1"/>
                </a:solidFill>
                <a:latin typeface="+mn-lt"/>
                <a:cs typeface="B Nazanin" panose="00000400000000000000" pitchFamily="2" charset="-78"/>
              </a:rPr>
              <a:t>Resetting the password </a:t>
            </a:r>
            <a:r>
              <a:rPr lang="en-US" b="1" u="sng" cap="none" dirty="0" smtClean="0">
                <a:solidFill>
                  <a:schemeClr val="tx1"/>
                </a:solidFill>
                <a:latin typeface="+mn-lt"/>
                <a:cs typeface="B Nazanin" panose="00000400000000000000" pitchFamily="2" charset="-78"/>
              </a:rPr>
              <a:t>if</a:t>
            </a:r>
            <a:r>
              <a:rPr lang="en-US" cap="none" dirty="0" smtClean="0">
                <a:solidFill>
                  <a:schemeClr val="tx1"/>
                </a:solidFill>
                <a:latin typeface="+mn-lt"/>
                <a:cs typeface="B Nazanin" panose="00000400000000000000" pitchFamily="2" charset="-78"/>
              </a:rPr>
              <a:t> it is forgotten : part 2</a:t>
            </a:r>
            <a:endParaRPr lang="fa-IR" cap="none" dirty="0">
              <a:solidFill>
                <a:schemeClr val="tx1"/>
              </a:solidFill>
              <a:latin typeface="+mn-lt"/>
              <a:cs typeface="B Nazanin" panose="00000400000000000000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08407" y="1579839"/>
            <a:ext cx="3724835" cy="4719919"/>
            <a:chOff x="-371922" y="1418475"/>
            <a:chExt cx="3724835" cy="47199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35083" t="25919" r="36289" b="9559"/>
            <a:stretch/>
          </p:blipFill>
          <p:spPr>
            <a:xfrm>
              <a:off x="-371922" y="1418475"/>
              <a:ext cx="3724835" cy="4719919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1863484" y="3448592"/>
              <a:ext cx="1421264" cy="32984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14591" y="3717768"/>
              <a:ext cx="304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289082" y="2974558"/>
              <a:ext cx="903901" cy="33944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8673" y="2656712"/>
              <a:ext cx="304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000" b="1" dirty="0">
                  <a:solidFill>
                    <a:srgbClr val="FF0000"/>
                  </a:solidFill>
                  <a:cs typeface="+mj-cs"/>
                </a:rPr>
                <a:t>2</a:t>
              </a:r>
              <a:endParaRPr lang="en-US" b="1" dirty="0">
                <a:solidFill>
                  <a:srgbClr val="FF0000"/>
                </a:solidFill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28" y="251826"/>
            <a:ext cx="9980613" cy="1148618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Please choose the track that is the nearest to your paper category. (Note that all the mentioned date and time are in EDT time zone.) </a:t>
            </a:r>
            <a:endParaRPr lang="en-US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453" t="13661" r="5691" b="5552"/>
          <a:stretch/>
        </p:blipFill>
        <p:spPr>
          <a:xfrm>
            <a:off x="587050" y="1255378"/>
            <a:ext cx="10463349" cy="52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30166" y="1115159"/>
            <a:ext cx="7262948" cy="5742841"/>
            <a:chOff x="658111" y="1037042"/>
            <a:chExt cx="7262948" cy="57428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755" t="13839" r="28080" b="19018"/>
            <a:stretch/>
          </p:blipFill>
          <p:spPr>
            <a:xfrm>
              <a:off x="658111" y="1037042"/>
              <a:ext cx="7262948" cy="40820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754" t="54197" r="29385" b="9375"/>
            <a:stretch/>
          </p:blipFill>
          <p:spPr>
            <a:xfrm>
              <a:off x="658111" y="4521283"/>
              <a:ext cx="7262948" cy="225860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731823" y="4569410"/>
              <a:ext cx="1889146" cy="28643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Subtitle 2"/>
          <p:cNvSpPr txBox="1">
            <a:spLocks/>
          </p:cNvSpPr>
          <p:nvPr/>
        </p:nvSpPr>
        <p:spPr>
          <a:xfrm>
            <a:off x="95534" y="285093"/>
            <a:ext cx="10202577" cy="8614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cap="none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In the next page enter the primary information of your paper. </a:t>
            </a:r>
            <a:endParaRPr lang="fa-IR" cap="none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73" t="63260" r="5776" b="8699"/>
          <a:stretch/>
        </p:blipFill>
        <p:spPr>
          <a:xfrm>
            <a:off x="123569" y="5197780"/>
            <a:ext cx="8476736" cy="149061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155764" y="5150206"/>
            <a:ext cx="811581" cy="26233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478" t="25254" r="5680" b="9544"/>
          <a:stretch/>
        </p:blipFill>
        <p:spPr>
          <a:xfrm>
            <a:off x="123569" y="1251238"/>
            <a:ext cx="8489092" cy="346383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69161" y="2244437"/>
            <a:ext cx="460875" cy="2532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25329" y="1239993"/>
            <a:ext cx="887663" cy="18408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02616" y="2044354"/>
            <a:ext cx="2945930" cy="13467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14632" y="4346065"/>
            <a:ext cx="2945930" cy="13467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14632" y="4095327"/>
            <a:ext cx="2945930" cy="13467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72955" y="292375"/>
            <a:ext cx="9980613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cap="none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Please add </a:t>
            </a:r>
            <a:r>
              <a:rPr lang="en-US" cap="none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all authors’</a:t>
            </a:r>
            <a:r>
              <a:rPr lang="en-US" cap="none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names as shown in the picture below. Every mistake at this level will affect the review process of your paper.</a:t>
            </a:r>
            <a:endParaRPr lang="en-US" cap="none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6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82" t="24553" r="5634" b="5548"/>
          <a:stretch/>
        </p:blipFill>
        <p:spPr>
          <a:xfrm>
            <a:off x="232012" y="1533374"/>
            <a:ext cx="11681927" cy="511317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2012" y="5987959"/>
            <a:ext cx="3162682" cy="2798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9207" y="1563381"/>
            <a:ext cx="981215" cy="22623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400094" y="2703181"/>
            <a:ext cx="4086305" cy="19677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51541" y="5508413"/>
            <a:ext cx="4086305" cy="19677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351541" y="5840608"/>
            <a:ext cx="3858530" cy="11031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32012" y="296483"/>
            <a:ext cx="9980613" cy="1101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cap="none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Your paper is submitted. The initial status is “pending”. After paying the application fee (</a:t>
            </a:r>
            <a:r>
              <a:rPr lang="en-US" cap="none" dirty="0" smtClean="0">
                <a:solidFill>
                  <a:schemeClr val="tx1"/>
                </a:solidFill>
              </a:rPr>
              <a:t>which is $70),</a:t>
            </a:r>
            <a:r>
              <a:rPr lang="en-US" cap="none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please send an email to the conference (</a:t>
            </a:r>
            <a:r>
              <a:rPr lang="en-US" cap="none" dirty="0" smtClean="0">
                <a:cs typeface="B Nazanin" panose="00000400000000000000" pitchFamily="2" charset="-78"/>
                <a:hlinkClick r:id="rId3"/>
              </a:rPr>
              <a:t>icbme2023@icbme.ir</a:t>
            </a:r>
            <a:r>
              <a:rPr lang="en-US" cap="none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) containing the payment information, and wait until your paper status changes to “active”. At this stage you will be able to upload your manuscript.</a:t>
            </a:r>
            <a:endParaRPr lang="en-US" cap="none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859</TotalTime>
  <Words>387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 Nazanin</vt:lpstr>
      <vt:lpstr>Century Gothic</vt:lpstr>
      <vt:lpstr>IranNastaliq</vt:lpstr>
      <vt:lpstr>Times New Roman</vt:lpstr>
      <vt:lpstr>Wingdings 3</vt:lpstr>
      <vt:lpstr>Ion</vt:lpstr>
      <vt:lpstr>PowerPoint Presentation</vt:lpstr>
      <vt:lpstr> Please first observe the Paper Submission Guidelines and registration sections under For Authors menu button in the website </vt:lpstr>
      <vt:lpstr> General process of submitting papers in ICBME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104</cp:revision>
  <dcterms:created xsi:type="dcterms:W3CDTF">2015-07-15T15:00:16Z</dcterms:created>
  <dcterms:modified xsi:type="dcterms:W3CDTF">2023-07-03T06:50:43Z</dcterms:modified>
</cp:coreProperties>
</file>